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62" r:id="rId5"/>
    <p:sldId id="264" r:id="rId6"/>
    <p:sldId id="258" r:id="rId7"/>
    <p:sldId id="263" r:id="rId8"/>
    <p:sldId id="259" r:id="rId9"/>
    <p:sldId id="257" r:id="rId10"/>
    <p:sldId id="266" r:id="rId11"/>
    <p:sldId id="261"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016" autoAdjust="0"/>
  </p:normalViewPr>
  <p:slideViewPr>
    <p:cSldViewPr snapToGrid="0">
      <p:cViewPr varScale="1">
        <p:scale>
          <a:sx n="45" d="100"/>
          <a:sy n="45" d="100"/>
        </p:scale>
        <p:origin x="1460" y="4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v09.med.va.gov\V09\Users\VHAv09FederL\VISN%209%20COVID-19%20Totals%20and%20Graphs%20March%20vers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09.med.va.gov\V09\Users\VHAv09FederL\VISN%209%20COVID-19%20Totals%20and%20Graphs%20March%20vers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09.med.va.gov\V09\Users\VHAv09FederL\VISN%209%20COVID-19%20Totals%20and%20Graphs%20March%20vers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09.med.va.gov\V09\Users\VHAv09FederL\VISN%209%20COVID-19%20Totals%20and%20Graphs%20March%20versi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a:t>VISN 9 Active Veteran COVID-19 Cases</a:t>
            </a:r>
          </a:p>
        </c:rich>
      </c:tx>
      <c:layout>
        <c:manualLayout>
          <c:xMode val="edge"/>
          <c:yMode val="edge"/>
          <c:x val="0.33724737532808396"/>
          <c:y val="6.578561142632184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682527914230099E-2"/>
          <c:y val="6.4354791804080838E-2"/>
          <c:w val="0.91864971401621387"/>
          <c:h val="0.71441491035962845"/>
        </c:manualLayout>
      </c:layout>
      <c:lineChart>
        <c:grouping val="standard"/>
        <c:varyColors val="0"/>
        <c:ser>
          <c:idx val="1"/>
          <c:order val="1"/>
          <c:tx>
            <c:strRef>
              <c:f>'Data Set'!$C$2:$C$3</c:f>
              <c:strCache>
                <c:ptCount val="2"/>
                <c:pt idx="0">
                  <c:v>Lex</c:v>
                </c:pt>
                <c:pt idx="1">
                  <c:v>Active</c:v>
                </c:pt>
              </c:strCache>
            </c:strRef>
          </c:tx>
          <c:spPr>
            <a:ln w="28575" cap="rnd">
              <a:solidFill>
                <a:srgbClr val="00B0F0"/>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Set'!$C$4:$C$89</c:f>
              <c:numCache>
                <c:formatCode>General</c:formatCode>
                <c:ptCount val="86"/>
                <c:pt idx="0">
                  <c:v>7</c:v>
                </c:pt>
                <c:pt idx="1">
                  <c:v>8</c:v>
                </c:pt>
                <c:pt idx="2">
                  <c:v>16</c:v>
                </c:pt>
                <c:pt idx="3">
                  <c:v>24</c:v>
                </c:pt>
                <c:pt idx="4">
                  <c:v>28</c:v>
                </c:pt>
                <c:pt idx="5">
                  <c:v>12</c:v>
                </c:pt>
                <c:pt idx="6">
                  <c:v>37</c:v>
                </c:pt>
                <c:pt idx="7">
                  <c:v>38</c:v>
                </c:pt>
                <c:pt idx="8">
                  <c:v>37</c:v>
                </c:pt>
                <c:pt idx="9">
                  <c:v>40</c:v>
                </c:pt>
                <c:pt idx="10">
                  <c:v>48</c:v>
                </c:pt>
                <c:pt idx="11">
                  <c:v>36</c:v>
                </c:pt>
                <c:pt idx="12">
                  <c:v>37</c:v>
                </c:pt>
                <c:pt idx="13">
                  <c:v>37</c:v>
                </c:pt>
                <c:pt idx="14">
                  <c:v>45</c:v>
                </c:pt>
                <c:pt idx="15">
                  <c:v>46</c:v>
                </c:pt>
                <c:pt idx="16">
                  <c:v>35</c:v>
                </c:pt>
                <c:pt idx="17">
                  <c:v>37</c:v>
                </c:pt>
                <c:pt idx="18">
                  <c:v>84</c:v>
                </c:pt>
                <c:pt idx="19">
                  <c:v>116</c:v>
                </c:pt>
                <c:pt idx="20">
                  <c:v>120</c:v>
                </c:pt>
                <c:pt idx="21">
                  <c:v>131</c:v>
                </c:pt>
                <c:pt idx="22">
                  <c:v>133</c:v>
                </c:pt>
                <c:pt idx="23">
                  <c:v>141</c:v>
                </c:pt>
                <c:pt idx="24">
                  <c:v>149</c:v>
                </c:pt>
                <c:pt idx="25">
                  <c:v>118</c:v>
                </c:pt>
                <c:pt idx="26">
                  <c:v>101</c:v>
                </c:pt>
                <c:pt idx="27">
                  <c:v>112</c:v>
                </c:pt>
                <c:pt idx="28">
                  <c:v>131</c:v>
                </c:pt>
                <c:pt idx="29">
                  <c:v>134</c:v>
                </c:pt>
                <c:pt idx="30">
                  <c:v>134</c:v>
                </c:pt>
                <c:pt idx="31">
                  <c:v>131</c:v>
                </c:pt>
                <c:pt idx="32">
                  <c:v>143</c:v>
                </c:pt>
                <c:pt idx="33">
                  <c:v>153</c:v>
                </c:pt>
                <c:pt idx="34">
                  <c:v>152</c:v>
                </c:pt>
                <c:pt idx="35">
                  <c:v>127</c:v>
                </c:pt>
                <c:pt idx="36">
                  <c:v>144</c:v>
                </c:pt>
                <c:pt idx="37">
                  <c:v>133</c:v>
                </c:pt>
                <c:pt idx="38">
                  <c:v>154</c:v>
                </c:pt>
                <c:pt idx="39">
                  <c:v>131</c:v>
                </c:pt>
                <c:pt idx="40">
                  <c:v>104</c:v>
                </c:pt>
                <c:pt idx="41">
                  <c:v>97</c:v>
                </c:pt>
                <c:pt idx="42">
                  <c:v>94</c:v>
                </c:pt>
                <c:pt idx="43">
                  <c:v>87</c:v>
                </c:pt>
                <c:pt idx="44">
                  <c:v>73</c:v>
                </c:pt>
                <c:pt idx="45">
                  <c:v>78</c:v>
                </c:pt>
                <c:pt idx="46">
                  <c:v>73</c:v>
                </c:pt>
                <c:pt idx="47">
                  <c:v>85</c:v>
                </c:pt>
                <c:pt idx="48">
                  <c:v>100</c:v>
                </c:pt>
                <c:pt idx="49">
                  <c:v>106</c:v>
                </c:pt>
                <c:pt idx="50">
                  <c:v>112</c:v>
                </c:pt>
                <c:pt idx="51">
                  <c:v>113</c:v>
                </c:pt>
                <c:pt idx="52">
                  <c:v>118</c:v>
                </c:pt>
                <c:pt idx="53">
                  <c:v>126</c:v>
                </c:pt>
                <c:pt idx="54">
                  <c:v>131</c:v>
                </c:pt>
                <c:pt idx="55">
                  <c:v>136</c:v>
                </c:pt>
                <c:pt idx="56">
                  <c:v>128</c:v>
                </c:pt>
                <c:pt idx="57">
                  <c:v>128</c:v>
                </c:pt>
                <c:pt idx="58">
                  <c:v>136</c:v>
                </c:pt>
                <c:pt idx="59">
                  <c:v>130</c:v>
                </c:pt>
                <c:pt idx="60">
                  <c:v>128</c:v>
                </c:pt>
                <c:pt idx="61">
                  <c:v>119</c:v>
                </c:pt>
                <c:pt idx="62">
                  <c:v>113</c:v>
                </c:pt>
                <c:pt idx="63">
                  <c:v>112</c:v>
                </c:pt>
                <c:pt idx="64">
                  <c:v>109</c:v>
                </c:pt>
                <c:pt idx="65">
                  <c:v>102</c:v>
                </c:pt>
                <c:pt idx="66">
                  <c:v>84</c:v>
                </c:pt>
                <c:pt idx="67">
                  <c:v>80</c:v>
                </c:pt>
                <c:pt idx="68">
                  <c:v>72</c:v>
                </c:pt>
                <c:pt idx="69">
                  <c:v>78</c:v>
                </c:pt>
                <c:pt idx="70">
                  <c:v>78</c:v>
                </c:pt>
                <c:pt idx="71">
                  <c:v>54</c:v>
                </c:pt>
                <c:pt idx="72">
                  <c:v>55</c:v>
                </c:pt>
                <c:pt idx="73">
                  <c:v>49</c:v>
                </c:pt>
                <c:pt idx="74">
                  <c:v>46</c:v>
                </c:pt>
                <c:pt idx="75">
                  <c:v>37</c:v>
                </c:pt>
                <c:pt idx="76">
                  <c:v>37</c:v>
                </c:pt>
                <c:pt idx="77">
                  <c:v>38</c:v>
                </c:pt>
                <c:pt idx="78">
                  <c:v>38</c:v>
                </c:pt>
                <c:pt idx="79">
                  <c:v>38</c:v>
                </c:pt>
                <c:pt idx="80">
                  <c:v>41</c:v>
                </c:pt>
                <c:pt idx="81">
                  <c:v>40</c:v>
                </c:pt>
                <c:pt idx="82">
                  <c:v>44</c:v>
                </c:pt>
                <c:pt idx="83">
                  <c:v>45</c:v>
                </c:pt>
                <c:pt idx="84">
                  <c:v>42</c:v>
                </c:pt>
                <c:pt idx="85">
                  <c:v>42</c:v>
                </c:pt>
              </c:numCache>
            </c:numRef>
          </c:val>
          <c:smooth val="0"/>
          <c:extLst>
            <c:ext xmlns:c16="http://schemas.microsoft.com/office/drawing/2014/chart" uri="{C3380CC4-5D6E-409C-BE32-E72D297353CC}">
              <c16:uniqueId val="{00000000-2F21-4203-AA54-8D8ACFA1ADDF}"/>
            </c:ext>
          </c:extLst>
        </c:ser>
        <c:ser>
          <c:idx val="4"/>
          <c:order val="4"/>
          <c:tx>
            <c:strRef>
              <c:f>'Data Set'!$F$2:$F$3</c:f>
              <c:strCache>
                <c:ptCount val="2"/>
                <c:pt idx="0">
                  <c:v>Lou</c:v>
                </c:pt>
                <c:pt idx="1">
                  <c:v>Active</c:v>
                </c:pt>
              </c:strCache>
            </c:strRef>
          </c:tx>
          <c:spPr>
            <a:ln w="28575" cap="rnd">
              <a:solidFill>
                <a:srgbClr val="00B050"/>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Set'!$F$4:$F$89</c:f>
              <c:numCache>
                <c:formatCode>General</c:formatCode>
                <c:ptCount val="86"/>
                <c:pt idx="0">
                  <c:v>8</c:v>
                </c:pt>
                <c:pt idx="1">
                  <c:v>7</c:v>
                </c:pt>
                <c:pt idx="2">
                  <c:v>10</c:v>
                </c:pt>
                <c:pt idx="3">
                  <c:v>28</c:v>
                </c:pt>
                <c:pt idx="4">
                  <c:v>33</c:v>
                </c:pt>
                <c:pt idx="5">
                  <c:v>39</c:v>
                </c:pt>
                <c:pt idx="6">
                  <c:v>45</c:v>
                </c:pt>
                <c:pt idx="7">
                  <c:v>60</c:v>
                </c:pt>
                <c:pt idx="8">
                  <c:v>62</c:v>
                </c:pt>
                <c:pt idx="9">
                  <c:v>49</c:v>
                </c:pt>
                <c:pt idx="10">
                  <c:v>44</c:v>
                </c:pt>
                <c:pt idx="11">
                  <c:v>40</c:v>
                </c:pt>
                <c:pt idx="12">
                  <c:v>38</c:v>
                </c:pt>
                <c:pt idx="13">
                  <c:v>34</c:v>
                </c:pt>
                <c:pt idx="14">
                  <c:v>31</c:v>
                </c:pt>
                <c:pt idx="15">
                  <c:v>27</c:v>
                </c:pt>
                <c:pt idx="16">
                  <c:v>33</c:v>
                </c:pt>
                <c:pt idx="17">
                  <c:v>42</c:v>
                </c:pt>
                <c:pt idx="18">
                  <c:v>50</c:v>
                </c:pt>
                <c:pt idx="19">
                  <c:v>60</c:v>
                </c:pt>
                <c:pt idx="20">
                  <c:v>64</c:v>
                </c:pt>
                <c:pt idx="21">
                  <c:v>73</c:v>
                </c:pt>
                <c:pt idx="22">
                  <c:v>77</c:v>
                </c:pt>
                <c:pt idx="23">
                  <c:v>80</c:v>
                </c:pt>
                <c:pt idx="24">
                  <c:v>73</c:v>
                </c:pt>
                <c:pt idx="25">
                  <c:v>88</c:v>
                </c:pt>
                <c:pt idx="26">
                  <c:v>112</c:v>
                </c:pt>
                <c:pt idx="27">
                  <c:v>106</c:v>
                </c:pt>
                <c:pt idx="28">
                  <c:v>126</c:v>
                </c:pt>
                <c:pt idx="29">
                  <c:v>127</c:v>
                </c:pt>
                <c:pt idx="30">
                  <c:v>119</c:v>
                </c:pt>
                <c:pt idx="31">
                  <c:v>129</c:v>
                </c:pt>
                <c:pt idx="32">
                  <c:v>128</c:v>
                </c:pt>
                <c:pt idx="33">
                  <c:v>124</c:v>
                </c:pt>
                <c:pt idx="34">
                  <c:v>129</c:v>
                </c:pt>
                <c:pt idx="35">
                  <c:v>130</c:v>
                </c:pt>
                <c:pt idx="36">
                  <c:v>109</c:v>
                </c:pt>
                <c:pt idx="37">
                  <c:v>133</c:v>
                </c:pt>
                <c:pt idx="38">
                  <c:v>130</c:v>
                </c:pt>
                <c:pt idx="39">
                  <c:v>122</c:v>
                </c:pt>
                <c:pt idx="40">
                  <c:v>130</c:v>
                </c:pt>
                <c:pt idx="41">
                  <c:v>129</c:v>
                </c:pt>
                <c:pt idx="42">
                  <c:v>131</c:v>
                </c:pt>
                <c:pt idx="43">
                  <c:v>144</c:v>
                </c:pt>
                <c:pt idx="44">
                  <c:v>148</c:v>
                </c:pt>
                <c:pt idx="45">
                  <c:v>164</c:v>
                </c:pt>
                <c:pt idx="46">
                  <c:v>176</c:v>
                </c:pt>
                <c:pt idx="47">
                  <c:v>153</c:v>
                </c:pt>
                <c:pt idx="48">
                  <c:v>158</c:v>
                </c:pt>
                <c:pt idx="49">
                  <c:v>158</c:v>
                </c:pt>
                <c:pt idx="50">
                  <c:v>167</c:v>
                </c:pt>
                <c:pt idx="51">
                  <c:v>162</c:v>
                </c:pt>
                <c:pt idx="52">
                  <c:v>167</c:v>
                </c:pt>
                <c:pt idx="53">
                  <c:v>156</c:v>
                </c:pt>
                <c:pt idx="54">
                  <c:v>141</c:v>
                </c:pt>
                <c:pt idx="55">
                  <c:v>139</c:v>
                </c:pt>
                <c:pt idx="56">
                  <c:v>131</c:v>
                </c:pt>
                <c:pt idx="57">
                  <c:v>115</c:v>
                </c:pt>
                <c:pt idx="58">
                  <c:v>96</c:v>
                </c:pt>
                <c:pt idx="59">
                  <c:v>89</c:v>
                </c:pt>
                <c:pt idx="60">
                  <c:v>92</c:v>
                </c:pt>
                <c:pt idx="61">
                  <c:v>85</c:v>
                </c:pt>
                <c:pt idx="62">
                  <c:v>92</c:v>
                </c:pt>
                <c:pt idx="63">
                  <c:v>90</c:v>
                </c:pt>
                <c:pt idx="64">
                  <c:v>92</c:v>
                </c:pt>
                <c:pt idx="65">
                  <c:v>88</c:v>
                </c:pt>
                <c:pt idx="66">
                  <c:v>65</c:v>
                </c:pt>
                <c:pt idx="67">
                  <c:v>72</c:v>
                </c:pt>
                <c:pt idx="68">
                  <c:v>68</c:v>
                </c:pt>
                <c:pt idx="69">
                  <c:v>69</c:v>
                </c:pt>
                <c:pt idx="70">
                  <c:v>69</c:v>
                </c:pt>
                <c:pt idx="71">
                  <c:v>46</c:v>
                </c:pt>
                <c:pt idx="72">
                  <c:v>40</c:v>
                </c:pt>
                <c:pt idx="73">
                  <c:v>46</c:v>
                </c:pt>
                <c:pt idx="74">
                  <c:v>49</c:v>
                </c:pt>
                <c:pt idx="75">
                  <c:v>50</c:v>
                </c:pt>
                <c:pt idx="76">
                  <c:v>51</c:v>
                </c:pt>
                <c:pt idx="77">
                  <c:v>49</c:v>
                </c:pt>
                <c:pt idx="78">
                  <c:v>53</c:v>
                </c:pt>
                <c:pt idx="79">
                  <c:v>55</c:v>
                </c:pt>
                <c:pt idx="80">
                  <c:v>49</c:v>
                </c:pt>
                <c:pt idx="81">
                  <c:v>46</c:v>
                </c:pt>
                <c:pt idx="82">
                  <c:v>40</c:v>
                </c:pt>
                <c:pt idx="83">
                  <c:v>27</c:v>
                </c:pt>
                <c:pt idx="84">
                  <c:v>27</c:v>
                </c:pt>
                <c:pt idx="85">
                  <c:v>30</c:v>
                </c:pt>
              </c:numCache>
            </c:numRef>
          </c:val>
          <c:smooth val="0"/>
          <c:extLst>
            <c:ext xmlns:c16="http://schemas.microsoft.com/office/drawing/2014/chart" uri="{C3380CC4-5D6E-409C-BE32-E72D297353CC}">
              <c16:uniqueId val="{00000001-2F21-4203-AA54-8D8ACFA1ADDF}"/>
            </c:ext>
          </c:extLst>
        </c:ser>
        <c:ser>
          <c:idx val="7"/>
          <c:order val="7"/>
          <c:tx>
            <c:strRef>
              <c:f>'Data Set'!$I$2:$I$3</c:f>
              <c:strCache>
                <c:ptCount val="2"/>
                <c:pt idx="0">
                  <c:v>Mt. Home</c:v>
                </c:pt>
                <c:pt idx="1">
                  <c:v>Active</c:v>
                </c:pt>
              </c:strCache>
            </c:strRef>
          </c:tx>
          <c:spPr>
            <a:ln w="28575" cap="rnd">
              <a:solidFill>
                <a:srgbClr val="7030A0"/>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Set'!$I$4:$I$89</c:f>
              <c:numCache>
                <c:formatCode>General</c:formatCode>
                <c:ptCount val="86"/>
                <c:pt idx="0">
                  <c:v>1</c:v>
                </c:pt>
                <c:pt idx="1">
                  <c:v>1</c:v>
                </c:pt>
                <c:pt idx="2">
                  <c:v>18</c:v>
                </c:pt>
                <c:pt idx="3">
                  <c:v>51</c:v>
                </c:pt>
                <c:pt idx="4">
                  <c:v>65</c:v>
                </c:pt>
                <c:pt idx="5">
                  <c:v>63</c:v>
                </c:pt>
                <c:pt idx="6">
                  <c:v>69</c:v>
                </c:pt>
                <c:pt idx="7">
                  <c:v>86</c:v>
                </c:pt>
                <c:pt idx="8">
                  <c:v>69</c:v>
                </c:pt>
                <c:pt idx="9">
                  <c:v>46</c:v>
                </c:pt>
                <c:pt idx="10">
                  <c:v>53</c:v>
                </c:pt>
                <c:pt idx="11">
                  <c:v>48</c:v>
                </c:pt>
                <c:pt idx="12">
                  <c:v>47</c:v>
                </c:pt>
                <c:pt idx="13">
                  <c:v>44</c:v>
                </c:pt>
                <c:pt idx="14">
                  <c:v>41</c:v>
                </c:pt>
                <c:pt idx="15">
                  <c:v>40</c:v>
                </c:pt>
                <c:pt idx="16">
                  <c:v>40</c:v>
                </c:pt>
                <c:pt idx="17">
                  <c:v>53</c:v>
                </c:pt>
                <c:pt idx="18">
                  <c:v>64</c:v>
                </c:pt>
                <c:pt idx="19">
                  <c:v>84</c:v>
                </c:pt>
                <c:pt idx="20">
                  <c:v>105</c:v>
                </c:pt>
                <c:pt idx="21">
                  <c:v>87</c:v>
                </c:pt>
                <c:pt idx="22">
                  <c:v>96</c:v>
                </c:pt>
                <c:pt idx="23">
                  <c:v>101</c:v>
                </c:pt>
                <c:pt idx="24">
                  <c:v>112</c:v>
                </c:pt>
                <c:pt idx="25">
                  <c:v>110</c:v>
                </c:pt>
                <c:pt idx="26">
                  <c:v>165</c:v>
                </c:pt>
                <c:pt idx="27">
                  <c:v>195</c:v>
                </c:pt>
                <c:pt idx="28">
                  <c:v>203</c:v>
                </c:pt>
                <c:pt idx="29">
                  <c:v>214</c:v>
                </c:pt>
                <c:pt idx="30">
                  <c:v>221</c:v>
                </c:pt>
                <c:pt idx="31">
                  <c:v>228</c:v>
                </c:pt>
                <c:pt idx="32">
                  <c:v>222</c:v>
                </c:pt>
                <c:pt idx="33">
                  <c:v>246</c:v>
                </c:pt>
                <c:pt idx="34">
                  <c:v>246</c:v>
                </c:pt>
                <c:pt idx="35">
                  <c:v>240</c:v>
                </c:pt>
                <c:pt idx="36">
                  <c:v>271</c:v>
                </c:pt>
                <c:pt idx="37">
                  <c:v>217</c:v>
                </c:pt>
                <c:pt idx="38">
                  <c:v>236</c:v>
                </c:pt>
                <c:pt idx="39">
                  <c:v>247</c:v>
                </c:pt>
                <c:pt idx="40">
                  <c:v>238</c:v>
                </c:pt>
                <c:pt idx="41">
                  <c:v>251</c:v>
                </c:pt>
                <c:pt idx="42">
                  <c:v>287</c:v>
                </c:pt>
                <c:pt idx="43">
                  <c:v>250</c:v>
                </c:pt>
                <c:pt idx="44">
                  <c:v>289</c:v>
                </c:pt>
                <c:pt idx="45">
                  <c:v>290</c:v>
                </c:pt>
                <c:pt idx="46">
                  <c:v>310</c:v>
                </c:pt>
                <c:pt idx="47">
                  <c:v>325</c:v>
                </c:pt>
                <c:pt idx="48">
                  <c:v>276</c:v>
                </c:pt>
                <c:pt idx="49">
                  <c:v>277</c:v>
                </c:pt>
                <c:pt idx="50">
                  <c:v>261</c:v>
                </c:pt>
                <c:pt idx="51">
                  <c:v>274</c:v>
                </c:pt>
                <c:pt idx="52">
                  <c:v>278</c:v>
                </c:pt>
                <c:pt idx="53">
                  <c:v>170</c:v>
                </c:pt>
                <c:pt idx="54">
                  <c:v>162</c:v>
                </c:pt>
                <c:pt idx="55">
                  <c:v>165</c:v>
                </c:pt>
                <c:pt idx="56">
                  <c:v>166</c:v>
                </c:pt>
                <c:pt idx="57">
                  <c:v>131</c:v>
                </c:pt>
                <c:pt idx="58">
                  <c:v>137</c:v>
                </c:pt>
                <c:pt idx="59">
                  <c:v>136</c:v>
                </c:pt>
                <c:pt idx="60">
                  <c:v>136</c:v>
                </c:pt>
                <c:pt idx="61">
                  <c:v>134</c:v>
                </c:pt>
                <c:pt idx="62">
                  <c:v>133</c:v>
                </c:pt>
                <c:pt idx="63">
                  <c:v>126</c:v>
                </c:pt>
                <c:pt idx="64">
                  <c:v>121</c:v>
                </c:pt>
                <c:pt idx="65">
                  <c:v>121</c:v>
                </c:pt>
                <c:pt idx="66">
                  <c:v>104</c:v>
                </c:pt>
                <c:pt idx="67">
                  <c:v>92</c:v>
                </c:pt>
                <c:pt idx="68">
                  <c:v>85</c:v>
                </c:pt>
                <c:pt idx="69">
                  <c:v>85</c:v>
                </c:pt>
                <c:pt idx="70">
                  <c:v>85</c:v>
                </c:pt>
                <c:pt idx="71">
                  <c:v>85</c:v>
                </c:pt>
                <c:pt idx="72">
                  <c:v>79</c:v>
                </c:pt>
                <c:pt idx="73">
                  <c:v>75</c:v>
                </c:pt>
                <c:pt idx="74">
                  <c:v>79</c:v>
                </c:pt>
                <c:pt idx="75">
                  <c:v>79</c:v>
                </c:pt>
                <c:pt idx="76">
                  <c:v>76</c:v>
                </c:pt>
                <c:pt idx="77">
                  <c:v>78</c:v>
                </c:pt>
                <c:pt idx="78">
                  <c:v>79</c:v>
                </c:pt>
                <c:pt idx="79">
                  <c:v>85</c:v>
                </c:pt>
                <c:pt idx="80">
                  <c:v>85</c:v>
                </c:pt>
                <c:pt idx="81">
                  <c:v>79</c:v>
                </c:pt>
                <c:pt idx="82">
                  <c:v>76</c:v>
                </c:pt>
                <c:pt idx="83">
                  <c:v>79</c:v>
                </c:pt>
                <c:pt idx="84">
                  <c:v>79</c:v>
                </c:pt>
                <c:pt idx="85">
                  <c:v>79</c:v>
                </c:pt>
              </c:numCache>
            </c:numRef>
          </c:val>
          <c:smooth val="0"/>
          <c:extLst>
            <c:ext xmlns:c16="http://schemas.microsoft.com/office/drawing/2014/chart" uri="{C3380CC4-5D6E-409C-BE32-E72D297353CC}">
              <c16:uniqueId val="{00000002-2F21-4203-AA54-8D8ACFA1ADDF}"/>
            </c:ext>
          </c:extLst>
        </c:ser>
        <c:ser>
          <c:idx val="10"/>
          <c:order val="10"/>
          <c:tx>
            <c:strRef>
              <c:f>'Data Set'!$L$2:$L$3</c:f>
              <c:strCache>
                <c:ptCount val="2"/>
                <c:pt idx="0">
                  <c:v>Mem</c:v>
                </c:pt>
                <c:pt idx="1">
                  <c:v>Active</c:v>
                </c:pt>
              </c:strCache>
            </c:strRef>
          </c:tx>
          <c:spPr>
            <a:ln w="28575" cap="rnd">
              <a:solidFill>
                <a:srgbClr val="FF0000"/>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Set'!$L$4:$L$89</c:f>
              <c:numCache>
                <c:formatCode>General</c:formatCode>
                <c:ptCount val="86"/>
                <c:pt idx="0">
                  <c:v>17</c:v>
                </c:pt>
                <c:pt idx="1">
                  <c:v>19</c:v>
                </c:pt>
                <c:pt idx="2">
                  <c:v>44</c:v>
                </c:pt>
                <c:pt idx="3">
                  <c:v>63</c:v>
                </c:pt>
                <c:pt idx="4">
                  <c:v>56</c:v>
                </c:pt>
                <c:pt idx="5">
                  <c:v>56</c:v>
                </c:pt>
                <c:pt idx="6">
                  <c:v>68</c:v>
                </c:pt>
                <c:pt idx="7">
                  <c:v>51</c:v>
                </c:pt>
                <c:pt idx="8">
                  <c:v>57</c:v>
                </c:pt>
                <c:pt idx="9">
                  <c:v>39</c:v>
                </c:pt>
                <c:pt idx="10">
                  <c:v>31</c:v>
                </c:pt>
                <c:pt idx="11">
                  <c:v>30</c:v>
                </c:pt>
                <c:pt idx="12">
                  <c:v>30</c:v>
                </c:pt>
                <c:pt idx="13">
                  <c:v>26</c:v>
                </c:pt>
                <c:pt idx="14">
                  <c:v>38</c:v>
                </c:pt>
                <c:pt idx="15">
                  <c:v>41</c:v>
                </c:pt>
                <c:pt idx="16">
                  <c:v>34</c:v>
                </c:pt>
                <c:pt idx="17">
                  <c:v>37</c:v>
                </c:pt>
                <c:pt idx="18">
                  <c:v>35</c:v>
                </c:pt>
                <c:pt idx="19">
                  <c:v>37</c:v>
                </c:pt>
                <c:pt idx="20">
                  <c:v>40</c:v>
                </c:pt>
                <c:pt idx="21">
                  <c:v>46</c:v>
                </c:pt>
                <c:pt idx="22">
                  <c:v>47</c:v>
                </c:pt>
                <c:pt idx="23">
                  <c:v>49</c:v>
                </c:pt>
                <c:pt idx="24">
                  <c:v>54</c:v>
                </c:pt>
                <c:pt idx="25">
                  <c:v>70</c:v>
                </c:pt>
                <c:pt idx="26">
                  <c:v>62</c:v>
                </c:pt>
                <c:pt idx="27">
                  <c:v>81</c:v>
                </c:pt>
                <c:pt idx="28">
                  <c:v>80</c:v>
                </c:pt>
                <c:pt idx="29">
                  <c:v>82</c:v>
                </c:pt>
                <c:pt idx="30">
                  <c:v>94</c:v>
                </c:pt>
                <c:pt idx="31">
                  <c:v>104</c:v>
                </c:pt>
                <c:pt idx="32">
                  <c:v>84</c:v>
                </c:pt>
                <c:pt idx="33">
                  <c:v>82</c:v>
                </c:pt>
                <c:pt idx="34">
                  <c:v>82</c:v>
                </c:pt>
                <c:pt idx="35">
                  <c:v>85</c:v>
                </c:pt>
                <c:pt idx="36">
                  <c:v>79</c:v>
                </c:pt>
                <c:pt idx="37">
                  <c:v>85</c:v>
                </c:pt>
                <c:pt idx="38">
                  <c:v>77</c:v>
                </c:pt>
                <c:pt idx="39">
                  <c:v>85</c:v>
                </c:pt>
                <c:pt idx="40">
                  <c:v>66</c:v>
                </c:pt>
                <c:pt idx="41">
                  <c:v>86</c:v>
                </c:pt>
                <c:pt idx="42">
                  <c:v>85</c:v>
                </c:pt>
                <c:pt idx="43">
                  <c:v>75</c:v>
                </c:pt>
                <c:pt idx="44">
                  <c:v>86</c:v>
                </c:pt>
                <c:pt idx="45">
                  <c:v>91</c:v>
                </c:pt>
                <c:pt idx="46">
                  <c:v>101</c:v>
                </c:pt>
                <c:pt idx="47">
                  <c:v>93</c:v>
                </c:pt>
                <c:pt idx="48">
                  <c:v>89</c:v>
                </c:pt>
                <c:pt idx="49">
                  <c:v>88</c:v>
                </c:pt>
                <c:pt idx="50">
                  <c:v>82</c:v>
                </c:pt>
                <c:pt idx="51">
                  <c:v>78</c:v>
                </c:pt>
                <c:pt idx="52">
                  <c:v>79</c:v>
                </c:pt>
                <c:pt idx="53">
                  <c:v>80</c:v>
                </c:pt>
                <c:pt idx="54">
                  <c:v>65</c:v>
                </c:pt>
                <c:pt idx="55">
                  <c:v>47</c:v>
                </c:pt>
                <c:pt idx="56">
                  <c:v>45</c:v>
                </c:pt>
                <c:pt idx="57">
                  <c:v>40</c:v>
                </c:pt>
                <c:pt idx="58">
                  <c:v>49</c:v>
                </c:pt>
                <c:pt idx="59">
                  <c:v>55</c:v>
                </c:pt>
                <c:pt idx="60">
                  <c:v>57</c:v>
                </c:pt>
                <c:pt idx="61">
                  <c:v>55</c:v>
                </c:pt>
                <c:pt idx="62">
                  <c:v>71</c:v>
                </c:pt>
                <c:pt idx="63">
                  <c:v>68</c:v>
                </c:pt>
                <c:pt idx="64">
                  <c:v>70</c:v>
                </c:pt>
                <c:pt idx="65">
                  <c:v>63</c:v>
                </c:pt>
                <c:pt idx="66">
                  <c:v>60</c:v>
                </c:pt>
                <c:pt idx="67">
                  <c:v>52</c:v>
                </c:pt>
                <c:pt idx="68">
                  <c:v>55</c:v>
                </c:pt>
                <c:pt idx="69">
                  <c:v>46</c:v>
                </c:pt>
                <c:pt idx="70">
                  <c:v>46</c:v>
                </c:pt>
                <c:pt idx="71">
                  <c:v>46</c:v>
                </c:pt>
                <c:pt idx="72">
                  <c:v>46</c:v>
                </c:pt>
                <c:pt idx="73">
                  <c:v>46</c:v>
                </c:pt>
                <c:pt idx="74">
                  <c:v>46</c:v>
                </c:pt>
                <c:pt idx="75">
                  <c:v>28</c:v>
                </c:pt>
                <c:pt idx="76">
                  <c:v>32</c:v>
                </c:pt>
                <c:pt idx="77">
                  <c:v>34</c:v>
                </c:pt>
                <c:pt idx="78">
                  <c:v>28</c:v>
                </c:pt>
                <c:pt idx="79">
                  <c:v>28</c:v>
                </c:pt>
                <c:pt idx="80">
                  <c:v>28</c:v>
                </c:pt>
                <c:pt idx="81">
                  <c:v>29</c:v>
                </c:pt>
                <c:pt idx="82">
                  <c:v>29</c:v>
                </c:pt>
                <c:pt idx="83">
                  <c:v>30</c:v>
                </c:pt>
                <c:pt idx="84">
                  <c:v>33</c:v>
                </c:pt>
                <c:pt idx="85">
                  <c:v>33</c:v>
                </c:pt>
              </c:numCache>
            </c:numRef>
          </c:val>
          <c:smooth val="0"/>
          <c:extLst>
            <c:ext xmlns:c16="http://schemas.microsoft.com/office/drawing/2014/chart" uri="{C3380CC4-5D6E-409C-BE32-E72D297353CC}">
              <c16:uniqueId val="{00000003-2F21-4203-AA54-8D8ACFA1ADDF}"/>
            </c:ext>
          </c:extLst>
        </c:ser>
        <c:ser>
          <c:idx val="13"/>
          <c:order val="13"/>
          <c:tx>
            <c:strRef>
              <c:f>'Data Set'!$O$2:$O$3</c:f>
              <c:strCache>
                <c:ptCount val="2"/>
                <c:pt idx="0">
                  <c:v>TVHS</c:v>
                </c:pt>
                <c:pt idx="1">
                  <c:v>Active</c:v>
                </c:pt>
              </c:strCache>
            </c:strRef>
          </c:tx>
          <c:spPr>
            <a:ln w="28575" cap="rnd">
              <a:solidFill>
                <a:srgbClr val="FFC000"/>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Set'!$O$4:$O$89</c:f>
              <c:numCache>
                <c:formatCode>General</c:formatCode>
                <c:ptCount val="86"/>
                <c:pt idx="0">
                  <c:v>40</c:v>
                </c:pt>
                <c:pt idx="1">
                  <c:v>51</c:v>
                </c:pt>
                <c:pt idx="2">
                  <c:v>85</c:v>
                </c:pt>
                <c:pt idx="3">
                  <c:v>157</c:v>
                </c:pt>
                <c:pt idx="4">
                  <c:v>118</c:v>
                </c:pt>
                <c:pt idx="5">
                  <c:v>131</c:v>
                </c:pt>
                <c:pt idx="6">
                  <c:v>144</c:v>
                </c:pt>
                <c:pt idx="7">
                  <c:v>76</c:v>
                </c:pt>
                <c:pt idx="8">
                  <c:v>92</c:v>
                </c:pt>
                <c:pt idx="9">
                  <c:v>76</c:v>
                </c:pt>
                <c:pt idx="10">
                  <c:v>88</c:v>
                </c:pt>
                <c:pt idx="11">
                  <c:v>71</c:v>
                </c:pt>
                <c:pt idx="12">
                  <c:v>70</c:v>
                </c:pt>
                <c:pt idx="13">
                  <c:v>76</c:v>
                </c:pt>
                <c:pt idx="14">
                  <c:v>77</c:v>
                </c:pt>
                <c:pt idx="15">
                  <c:v>90</c:v>
                </c:pt>
                <c:pt idx="16">
                  <c:v>102</c:v>
                </c:pt>
                <c:pt idx="17">
                  <c:v>105</c:v>
                </c:pt>
                <c:pt idx="18">
                  <c:v>84</c:v>
                </c:pt>
                <c:pt idx="19">
                  <c:v>72</c:v>
                </c:pt>
                <c:pt idx="20">
                  <c:v>92</c:v>
                </c:pt>
                <c:pt idx="21">
                  <c:v>100</c:v>
                </c:pt>
                <c:pt idx="22">
                  <c:v>104</c:v>
                </c:pt>
                <c:pt idx="23">
                  <c:v>100</c:v>
                </c:pt>
                <c:pt idx="24">
                  <c:v>107</c:v>
                </c:pt>
                <c:pt idx="25">
                  <c:v>131</c:v>
                </c:pt>
                <c:pt idx="26">
                  <c:v>155</c:v>
                </c:pt>
                <c:pt idx="27">
                  <c:v>209</c:v>
                </c:pt>
                <c:pt idx="28">
                  <c:v>227</c:v>
                </c:pt>
                <c:pt idx="29">
                  <c:v>277</c:v>
                </c:pt>
                <c:pt idx="30">
                  <c:v>287</c:v>
                </c:pt>
                <c:pt idx="31">
                  <c:v>324</c:v>
                </c:pt>
                <c:pt idx="32">
                  <c:v>324</c:v>
                </c:pt>
                <c:pt idx="33">
                  <c:v>324</c:v>
                </c:pt>
                <c:pt idx="34">
                  <c:v>324</c:v>
                </c:pt>
                <c:pt idx="35">
                  <c:v>324</c:v>
                </c:pt>
                <c:pt idx="36">
                  <c:v>324</c:v>
                </c:pt>
                <c:pt idx="37">
                  <c:v>324</c:v>
                </c:pt>
                <c:pt idx="38">
                  <c:v>324</c:v>
                </c:pt>
                <c:pt idx="39">
                  <c:v>386</c:v>
                </c:pt>
                <c:pt idx="40">
                  <c:v>437</c:v>
                </c:pt>
                <c:pt idx="41">
                  <c:v>437</c:v>
                </c:pt>
                <c:pt idx="42">
                  <c:v>437</c:v>
                </c:pt>
                <c:pt idx="43">
                  <c:v>387</c:v>
                </c:pt>
                <c:pt idx="44">
                  <c:v>389</c:v>
                </c:pt>
                <c:pt idx="45">
                  <c:v>431</c:v>
                </c:pt>
                <c:pt idx="46">
                  <c:v>432</c:v>
                </c:pt>
                <c:pt idx="47">
                  <c:v>442</c:v>
                </c:pt>
                <c:pt idx="48">
                  <c:v>392</c:v>
                </c:pt>
                <c:pt idx="49">
                  <c:v>392</c:v>
                </c:pt>
                <c:pt idx="50">
                  <c:v>392</c:v>
                </c:pt>
                <c:pt idx="51">
                  <c:v>392</c:v>
                </c:pt>
                <c:pt idx="52">
                  <c:v>403</c:v>
                </c:pt>
                <c:pt idx="53">
                  <c:v>403</c:v>
                </c:pt>
                <c:pt idx="54">
                  <c:v>368</c:v>
                </c:pt>
                <c:pt idx="55">
                  <c:v>368</c:v>
                </c:pt>
                <c:pt idx="56">
                  <c:v>368</c:v>
                </c:pt>
                <c:pt idx="57">
                  <c:v>368</c:v>
                </c:pt>
                <c:pt idx="58">
                  <c:v>362</c:v>
                </c:pt>
                <c:pt idx="59">
                  <c:v>362</c:v>
                </c:pt>
                <c:pt idx="60">
                  <c:v>336</c:v>
                </c:pt>
                <c:pt idx="61">
                  <c:v>345</c:v>
                </c:pt>
                <c:pt idx="62">
                  <c:v>345</c:v>
                </c:pt>
                <c:pt idx="63">
                  <c:v>341</c:v>
                </c:pt>
                <c:pt idx="64">
                  <c:v>341</c:v>
                </c:pt>
                <c:pt idx="65">
                  <c:v>367</c:v>
                </c:pt>
                <c:pt idx="66">
                  <c:v>346</c:v>
                </c:pt>
                <c:pt idx="67">
                  <c:v>371</c:v>
                </c:pt>
                <c:pt idx="68">
                  <c:v>317</c:v>
                </c:pt>
                <c:pt idx="69">
                  <c:v>282</c:v>
                </c:pt>
                <c:pt idx="70">
                  <c:v>282</c:v>
                </c:pt>
                <c:pt idx="71">
                  <c:v>282</c:v>
                </c:pt>
                <c:pt idx="72">
                  <c:v>282</c:v>
                </c:pt>
                <c:pt idx="73">
                  <c:v>282</c:v>
                </c:pt>
                <c:pt idx="74">
                  <c:v>282</c:v>
                </c:pt>
                <c:pt idx="75">
                  <c:v>282</c:v>
                </c:pt>
                <c:pt idx="76">
                  <c:v>282</c:v>
                </c:pt>
                <c:pt idx="77">
                  <c:v>282</c:v>
                </c:pt>
                <c:pt idx="78">
                  <c:v>282</c:v>
                </c:pt>
                <c:pt idx="79">
                  <c:v>282</c:v>
                </c:pt>
                <c:pt idx="80">
                  <c:v>83</c:v>
                </c:pt>
                <c:pt idx="81">
                  <c:v>83</c:v>
                </c:pt>
                <c:pt idx="82">
                  <c:v>89</c:v>
                </c:pt>
                <c:pt idx="83">
                  <c:v>89</c:v>
                </c:pt>
                <c:pt idx="84">
                  <c:v>88</c:v>
                </c:pt>
                <c:pt idx="85">
                  <c:v>86</c:v>
                </c:pt>
              </c:numCache>
            </c:numRef>
          </c:val>
          <c:smooth val="0"/>
          <c:extLst>
            <c:ext xmlns:c16="http://schemas.microsoft.com/office/drawing/2014/chart" uri="{C3380CC4-5D6E-409C-BE32-E72D297353CC}">
              <c16:uniqueId val="{00000004-2F21-4203-AA54-8D8ACFA1ADDF}"/>
            </c:ext>
          </c:extLst>
        </c:ser>
        <c:ser>
          <c:idx val="16"/>
          <c:order val="16"/>
          <c:tx>
            <c:strRef>
              <c:f>'Data Set'!$R$2:$R$3</c:f>
              <c:strCache>
                <c:ptCount val="2"/>
                <c:pt idx="0">
                  <c:v>Totals</c:v>
                </c:pt>
                <c:pt idx="1">
                  <c:v>Active</c:v>
                </c:pt>
              </c:strCache>
            </c:strRef>
          </c:tx>
          <c:spPr>
            <a:ln w="28575" cap="rnd">
              <a:solidFill>
                <a:schemeClr val="tx1"/>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Set'!$R$4:$R$89</c:f>
              <c:numCache>
                <c:formatCode>General</c:formatCode>
                <c:ptCount val="86"/>
                <c:pt idx="0">
                  <c:v>73</c:v>
                </c:pt>
                <c:pt idx="1">
                  <c:v>86</c:v>
                </c:pt>
                <c:pt idx="2">
                  <c:v>173</c:v>
                </c:pt>
                <c:pt idx="3">
                  <c:v>323</c:v>
                </c:pt>
                <c:pt idx="4">
                  <c:v>300</c:v>
                </c:pt>
                <c:pt idx="5">
                  <c:v>301</c:v>
                </c:pt>
                <c:pt idx="6">
                  <c:v>363</c:v>
                </c:pt>
                <c:pt idx="7">
                  <c:v>311</c:v>
                </c:pt>
                <c:pt idx="8">
                  <c:v>317</c:v>
                </c:pt>
                <c:pt idx="9">
                  <c:v>250</c:v>
                </c:pt>
                <c:pt idx="10">
                  <c:v>264</c:v>
                </c:pt>
                <c:pt idx="11">
                  <c:v>225</c:v>
                </c:pt>
                <c:pt idx="12">
                  <c:v>222</c:v>
                </c:pt>
                <c:pt idx="13">
                  <c:v>217</c:v>
                </c:pt>
                <c:pt idx="14">
                  <c:v>232</c:v>
                </c:pt>
                <c:pt idx="15">
                  <c:v>244</c:v>
                </c:pt>
                <c:pt idx="16">
                  <c:v>244</c:v>
                </c:pt>
                <c:pt idx="17">
                  <c:v>274</c:v>
                </c:pt>
                <c:pt idx="18">
                  <c:v>317</c:v>
                </c:pt>
                <c:pt idx="19">
                  <c:v>369</c:v>
                </c:pt>
                <c:pt idx="20">
                  <c:v>421</c:v>
                </c:pt>
                <c:pt idx="21">
                  <c:v>437</c:v>
                </c:pt>
                <c:pt idx="22">
                  <c:v>457</c:v>
                </c:pt>
                <c:pt idx="23">
                  <c:v>471</c:v>
                </c:pt>
                <c:pt idx="24">
                  <c:v>495</c:v>
                </c:pt>
                <c:pt idx="25">
                  <c:v>517</c:v>
                </c:pt>
                <c:pt idx="26">
                  <c:v>595</c:v>
                </c:pt>
                <c:pt idx="27">
                  <c:v>703</c:v>
                </c:pt>
                <c:pt idx="28">
                  <c:v>767</c:v>
                </c:pt>
                <c:pt idx="29">
                  <c:v>834</c:v>
                </c:pt>
                <c:pt idx="30">
                  <c:v>855</c:v>
                </c:pt>
                <c:pt idx="31">
                  <c:v>916</c:v>
                </c:pt>
                <c:pt idx="32">
                  <c:v>901</c:v>
                </c:pt>
                <c:pt idx="33">
                  <c:v>929</c:v>
                </c:pt>
                <c:pt idx="34">
                  <c:v>933</c:v>
                </c:pt>
                <c:pt idx="35">
                  <c:v>906</c:v>
                </c:pt>
                <c:pt idx="36">
                  <c:v>927</c:v>
                </c:pt>
                <c:pt idx="37">
                  <c:v>892</c:v>
                </c:pt>
                <c:pt idx="38">
                  <c:v>921</c:v>
                </c:pt>
                <c:pt idx="39">
                  <c:v>971</c:v>
                </c:pt>
                <c:pt idx="40">
                  <c:v>975</c:v>
                </c:pt>
                <c:pt idx="41">
                  <c:v>1000</c:v>
                </c:pt>
                <c:pt idx="42">
                  <c:v>1034</c:v>
                </c:pt>
                <c:pt idx="43">
                  <c:v>943</c:v>
                </c:pt>
                <c:pt idx="44">
                  <c:v>985</c:v>
                </c:pt>
                <c:pt idx="45">
                  <c:v>1054</c:v>
                </c:pt>
                <c:pt idx="46">
                  <c:v>1092</c:v>
                </c:pt>
                <c:pt idx="47">
                  <c:v>1098</c:v>
                </c:pt>
                <c:pt idx="48">
                  <c:v>1015</c:v>
                </c:pt>
                <c:pt idx="49">
                  <c:v>1021</c:v>
                </c:pt>
                <c:pt idx="50">
                  <c:v>1014</c:v>
                </c:pt>
                <c:pt idx="51">
                  <c:v>1019</c:v>
                </c:pt>
                <c:pt idx="52">
                  <c:v>1045</c:v>
                </c:pt>
                <c:pt idx="53">
                  <c:v>935</c:v>
                </c:pt>
                <c:pt idx="54">
                  <c:v>867</c:v>
                </c:pt>
                <c:pt idx="55">
                  <c:v>855</c:v>
                </c:pt>
                <c:pt idx="56">
                  <c:v>838</c:v>
                </c:pt>
                <c:pt idx="57">
                  <c:v>782</c:v>
                </c:pt>
                <c:pt idx="58">
                  <c:v>780</c:v>
                </c:pt>
                <c:pt idx="59">
                  <c:v>772</c:v>
                </c:pt>
                <c:pt idx="60">
                  <c:v>749</c:v>
                </c:pt>
                <c:pt idx="61">
                  <c:v>738</c:v>
                </c:pt>
                <c:pt idx="62">
                  <c:v>754</c:v>
                </c:pt>
                <c:pt idx="63">
                  <c:v>737</c:v>
                </c:pt>
                <c:pt idx="64">
                  <c:v>733</c:v>
                </c:pt>
                <c:pt idx="65">
                  <c:v>741</c:v>
                </c:pt>
                <c:pt idx="66">
                  <c:v>659</c:v>
                </c:pt>
                <c:pt idx="67">
                  <c:v>667</c:v>
                </c:pt>
                <c:pt idx="68">
                  <c:v>597</c:v>
                </c:pt>
                <c:pt idx="69">
                  <c:v>560</c:v>
                </c:pt>
                <c:pt idx="70">
                  <c:v>560</c:v>
                </c:pt>
                <c:pt idx="71">
                  <c:v>513</c:v>
                </c:pt>
                <c:pt idx="72">
                  <c:v>502</c:v>
                </c:pt>
                <c:pt idx="73">
                  <c:v>498</c:v>
                </c:pt>
                <c:pt idx="74">
                  <c:v>502</c:v>
                </c:pt>
                <c:pt idx="75">
                  <c:v>476</c:v>
                </c:pt>
                <c:pt idx="76">
                  <c:v>478</c:v>
                </c:pt>
                <c:pt idx="77">
                  <c:v>481</c:v>
                </c:pt>
                <c:pt idx="78">
                  <c:v>480</c:v>
                </c:pt>
                <c:pt idx="79">
                  <c:v>488</c:v>
                </c:pt>
                <c:pt idx="80">
                  <c:v>286</c:v>
                </c:pt>
                <c:pt idx="81">
                  <c:v>277</c:v>
                </c:pt>
                <c:pt idx="82">
                  <c:v>278</c:v>
                </c:pt>
                <c:pt idx="83">
                  <c:v>270</c:v>
                </c:pt>
                <c:pt idx="84">
                  <c:v>269</c:v>
                </c:pt>
                <c:pt idx="85">
                  <c:v>270</c:v>
                </c:pt>
              </c:numCache>
            </c:numRef>
          </c:val>
          <c:smooth val="0"/>
          <c:extLst>
            <c:ext xmlns:c16="http://schemas.microsoft.com/office/drawing/2014/chart" uri="{C3380CC4-5D6E-409C-BE32-E72D297353CC}">
              <c16:uniqueId val="{00000005-2F21-4203-AA54-8D8ACFA1ADDF}"/>
            </c:ext>
          </c:extLst>
        </c:ser>
        <c:dLbls>
          <c:showLegendKey val="0"/>
          <c:showVal val="0"/>
          <c:showCatName val="0"/>
          <c:showSerName val="0"/>
          <c:showPercent val="0"/>
          <c:showBubbleSize val="0"/>
        </c:dLbls>
        <c:smooth val="0"/>
        <c:axId val="408779408"/>
        <c:axId val="408779736"/>
        <c:extLst>
          <c:ext xmlns:c15="http://schemas.microsoft.com/office/drawing/2012/chart" uri="{02D57815-91ED-43cb-92C2-25804820EDAC}">
            <c15:filteredLineSeries>
              <c15:ser>
                <c:idx val="0"/>
                <c:order val="0"/>
                <c:tx>
                  <c:strRef>
                    <c:extLst>
                      <c:ext uri="{02D57815-91ED-43cb-92C2-25804820EDAC}">
                        <c15:formulaRef>
                          <c15:sqref>'Data Set'!$B$2:$B$3</c15:sqref>
                        </c15:formulaRef>
                      </c:ext>
                    </c:extLst>
                    <c:strCache>
                      <c:ptCount val="2"/>
                      <c:pt idx="0">
                        <c:v>Lex</c:v>
                      </c:pt>
                      <c:pt idx="1">
                        <c:v>Positive</c:v>
                      </c:pt>
                    </c:strCache>
                  </c:strRef>
                </c:tx>
                <c:spPr>
                  <a:ln w="28575" cap="rnd">
                    <a:solidFill>
                      <a:schemeClr val="accent1"/>
                    </a:solidFill>
                    <a:round/>
                  </a:ln>
                  <a:effectLst/>
                </c:spPr>
                <c:marker>
                  <c:symbol val="none"/>
                </c:marker>
                <c:cat>
                  <c:numRef>
                    <c:extLst>
                      <c:ex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c:ext uri="{02D57815-91ED-43cb-92C2-25804820EDAC}">
                        <c15:formulaRef>
                          <c15:sqref>'Data Set'!$B$4:$B$89</c15:sqref>
                        </c15:formulaRef>
                      </c:ext>
                    </c:extLst>
                    <c:numCache>
                      <c:formatCode>General</c:formatCode>
                      <c:ptCount val="86"/>
                      <c:pt idx="0">
                        <c:v>19</c:v>
                      </c:pt>
                      <c:pt idx="1">
                        <c:v>19</c:v>
                      </c:pt>
                      <c:pt idx="2">
                        <c:v>38</c:v>
                      </c:pt>
                      <c:pt idx="3">
                        <c:v>52</c:v>
                      </c:pt>
                      <c:pt idx="4">
                        <c:v>58</c:v>
                      </c:pt>
                      <c:pt idx="5">
                        <c:v>68</c:v>
                      </c:pt>
                      <c:pt idx="6">
                        <c:v>79</c:v>
                      </c:pt>
                      <c:pt idx="7">
                        <c:v>103</c:v>
                      </c:pt>
                      <c:pt idx="8">
                        <c:v>129</c:v>
                      </c:pt>
                      <c:pt idx="9">
                        <c:v>136</c:v>
                      </c:pt>
                      <c:pt idx="10">
                        <c:v>144</c:v>
                      </c:pt>
                      <c:pt idx="11">
                        <c:v>156</c:v>
                      </c:pt>
                      <c:pt idx="12">
                        <c:v>162</c:v>
                      </c:pt>
                      <c:pt idx="13">
                        <c:v>167</c:v>
                      </c:pt>
                      <c:pt idx="14">
                        <c:v>187</c:v>
                      </c:pt>
                      <c:pt idx="15">
                        <c:v>201</c:v>
                      </c:pt>
                      <c:pt idx="16">
                        <c:v>207</c:v>
                      </c:pt>
                      <c:pt idx="17">
                        <c:v>228</c:v>
                      </c:pt>
                      <c:pt idx="18">
                        <c:v>290</c:v>
                      </c:pt>
                      <c:pt idx="19">
                        <c:v>343</c:v>
                      </c:pt>
                      <c:pt idx="20">
                        <c:v>359</c:v>
                      </c:pt>
                      <c:pt idx="21">
                        <c:v>370</c:v>
                      </c:pt>
                      <c:pt idx="22">
                        <c:v>378</c:v>
                      </c:pt>
                      <c:pt idx="23">
                        <c:v>404</c:v>
                      </c:pt>
                      <c:pt idx="24">
                        <c:v>422</c:v>
                      </c:pt>
                      <c:pt idx="25">
                        <c:v>464</c:v>
                      </c:pt>
                      <c:pt idx="26">
                        <c:v>490</c:v>
                      </c:pt>
                      <c:pt idx="27">
                        <c:v>562</c:v>
                      </c:pt>
                      <c:pt idx="28">
                        <c:v>633</c:v>
                      </c:pt>
                      <c:pt idx="29">
                        <c:v>657</c:v>
                      </c:pt>
                      <c:pt idx="30">
                        <c:v>662</c:v>
                      </c:pt>
                      <c:pt idx="31">
                        <c:v>669</c:v>
                      </c:pt>
                      <c:pt idx="32">
                        <c:v>696</c:v>
                      </c:pt>
                      <c:pt idx="33">
                        <c:v>704</c:v>
                      </c:pt>
                      <c:pt idx="34">
                        <c:v>720</c:v>
                      </c:pt>
                      <c:pt idx="35">
                        <c:v>727</c:v>
                      </c:pt>
                      <c:pt idx="36">
                        <c:v>745</c:v>
                      </c:pt>
                      <c:pt idx="37">
                        <c:v>759</c:v>
                      </c:pt>
                      <c:pt idx="38">
                        <c:v>768</c:v>
                      </c:pt>
                      <c:pt idx="39">
                        <c:v>768</c:v>
                      </c:pt>
                      <c:pt idx="40">
                        <c:v>787</c:v>
                      </c:pt>
                      <c:pt idx="41">
                        <c:v>816</c:v>
                      </c:pt>
                      <c:pt idx="42">
                        <c:v>842</c:v>
                      </c:pt>
                      <c:pt idx="43">
                        <c:v>884</c:v>
                      </c:pt>
                      <c:pt idx="44">
                        <c:v>895</c:v>
                      </c:pt>
                      <c:pt idx="45">
                        <c:v>905</c:v>
                      </c:pt>
                      <c:pt idx="46">
                        <c:v>914</c:v>
                      </c:pt>
                      <c:pt idx="47">
                        <c:v>929</c:v>
                      </c:pt>
                      <c:pt idx="48">
                        <c:v>950</c:v>
                      </c:pt>
                      <c:pt idx="49">
                        <c:v>962</c:v>
                      </c:pt>
                      <c:pt idx="50">
                        <c:v>975</c:v>
                      </c:pt>
                      <c:pt idx="51">
                        <c:v>982</c:v>
                      </c:pt>
                      <c:pt idx="52">
                        <c:v>992</c:v>
                      </c:pt>
                      <c:pt idx="53">
                        <c:v>1023</c:v>
                      </c:pt>
                      <c:pt idx="54">
                        <c:v>1041</c:v>
                      </c:pt>
                      <c:pt idx="55">
                        <c:v>1052</c:v>
                      </c:pt>
                      <c:pt idx="56">
                        <c:v>1055</c:v>
                      </c:pt>
                      <c:pt idx="57">
                        <c:v>1055</c:v>
                      </c:pt>
                      <c:pt idx="58">
                        <c:v>1096</c:v>
                      </c:pt>
                      <c:pt idx="59">
                        <c:v>1111</c:v>
                      </c:pt>
                      <c:pt idx="60">
                        <c:v>1117</c:v>
                      </c:pt>
                      <c:pt idx="61">
                        <c:v>1118</c:v>
                      </c:pt>
                      <c:pt idx="62">
                        <c:v>1130</c:v>
                      </c:pt>
                      <c:pt idx="63">
                        <c:v>1135</c:v>
                      </c:pt>
                      <c:pt idx="64">
                        <c:v>1142</c:v>
                      </c:pt>
                      <c:pt idx="65">
                        <c:v>1143</c:v>
                      </c:pt>
                      <c:pt idx="66">
                        <c:v>1161</c:v>
                      </c:pt>
                      <c:pt idx="67">
                        <c:v>1169</c:v>
                      </c:pt>
                      <c:pt idx="68">
                        <c:v>1172</c:v>
                      </c:pt>
                      <c:pt idx="69">
                        <c:v>1172</c:v>
                      </c:pt>
                      <c:pt idx="70">
                        <c:v>1172</c:v>
                      </c:pt>
                      <c:pt idx="71">
                        <c:v>1182</c:v>
                      </c:pt>
                      <c:pt idx="72">
                        <c:v>1184</c:v>
                      </c:pt>
                      <c:pt idx="73">
                        <c:v>1185</c:v>
                      </c:pt>
                      <c:pt idx="74">
                        <c:v>1193</c:v>
                      </c:pt>
                      <c:pt idx="75">
                        <c:v>1197</c:v>
                      </c:pt>
                      <c:pt idx="76">
                        <c:v>1201</c:v>
                      </c:pt>
                      <c:pt idx="77">
                        <c:v>1202</c:v>
                      </c:pt>
                      <c:pt idx="78">
                        <c:v>1202</c:v>
                      </c:pt>
                      <c:pt idx="79">
                        <c:v>1214</c:v>
                      </c:pt>
                      <c:pt idx="80">
                        <c:v>1215</c:v>
                      </c:pt>
                      <c:pt idx="81">
                        <c:v>1217</c:v>
                      </c:pt>
                      <c:pt idx="82">
                        <c:v>1227</c:v>
                      </c:pt>
                      <c:pt idx="83">
                        <c:v>1229</c:v>
                      </c:pt>
                      <c:pt idx="84">
                        <c:v>1244</c:v>
                      </c:pt>
                      <c:pt idx="85">
                        <c:v>1244</c:v>
                      </c:pt>
                    </c:numCache>
                  </c:numRef>
                </c:val>
                <c:smooth val="0"/>
                <c:extLst>
                  <c:ext xmlns:c16="http://schemas.microsoft.com/office/drawing/2014/chart" uri="{C3380CC4-5D6E-409C-BE32-E72D297353CC}">
                    <c16:uniqueId val="{00000006-2F21-4203-AA54-8D8ACFA1AD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'Data Set'!$D$2:$D$3</c15:sqref>
                        </c15:formulaRef>
                      </c:ext>
                    </c:extLst>
                    <c:strCache>
                      <c:ptCount val="2"/>
                      <c:pt idx="0">
                        <c:v>Lex</c:v>
                      </c:pt>
                      <c:pt idx="1">
                        <c:v>Deaths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Set'!$D$4:$D$89</c15:sqref>
                        </c15:formulaRef>
                      </c:ext>
                    </c:extLst>
                    <c:numCache>
                      <c:formatCode>General</c:formatCode>
                      <c:ptCount val="86"/>
                      <c:pt idx="0">
                        <c:v>1</c:v>
                      </c:pt>
                      <c:pt idx="1">
                        <c:v>2</c:v>
                      </c:pt>
                      <c:pt idx="2">
                        <c:v>3</c:v>
                      </c:pt>
                      <c:pt idx="3">
                        <c:v>2</c:v>
                      </c:pt>
                      <c:pt idx="4">
                        <c:v>2</c:v>
                      </c:pt>
                      <c:pt idx="5">
                        <c:v>2</c:v>
                      </c:pt>
                      <c:pt idx="6">
                        <c:v>3</c:v>
                      </c:pt>
                      <c:pt idx="7">
                        <c:v>4</c:v>
                      </c:pt>
                      <c:pt idx="8">
                        <c:v>4</c:v>
                      </c:pt>
                      <c:pt idx="9">
                        <c:v>5</c:v>
                      </c:pt>
                      <c:pt idx="10">
                        <c:v>5</c:v>
                      </c:pt>
                      <c:pt idx="11">
                        <c:v>9</c:v>
                      </c:pt>
                      <c:pt idx="12">
                        <c:v>9</c:v>
                      </c:pt>
                      <c:pt idx="13">
                        <c:v>11</c:v>
                      </c:pt>
                      <c:pt idx="14">
                        <c:v>13</c:v>
                      </c:pt>
                      <c:pt idx="15">
                        <c:v>15</c:v>
                      </c:pt>
                      <c:pt idx="16">
                        <c:v>16</c:v>
                      </c:pt>
                      <c:pt idx="17">
                        <c:v>18</c:v>
                      </c:pt>
                      <c:pt idx="18">
                        <c:v>18</c:v>
                      </c:pt>
                      <c:pt idx="19">
                        <c:v>21</c:v>
                      </c:pt>
                      <c:pt idx="20">
                        <c:v>26</c:v>
                      </c:pt>
                      <c:pt idx="21">
                        <c:v>26</c:v>
                      </c:pt>
                      <c:pt idx="22">
                        <c:v>28</c:v>
                      </c:pt>
                      <c:pt idx="23">
                        <c:v>31</c:v>
                      </c:pt>
                      <c:pt idx="24">
                        <c:v>32</c:v>
                      </c:pt>
                      <c:pt idx="25">
                        <c:v>44</c:v>
                      </c:pt>
                      <c:pt idx="26">
                        <c:v>46</c:v>
                      </c:pt>
                      <c:pt idx="27">
                        <c:v>48</c:v>
                      </c:pt>
                      <c:pt idx="28">
                        <c:v>55</c:v>
                      </c:pt>
                      <c:pt idx="29">
                        <c:v>55</c:v>
                      </c:pt>
                      <c:pt idx="30">
                        <c:v>56</c:v>
                      </c:pt>
                      <c:pt idx="31">
                        <c:v>56</c:v>
                      </c:pt>
                      <c:pt idx="32">
                        <c:v>56</c:v>
                      </c:pt>
                      <c:pt idx="33">
                        <c:v>55</c:v>
                      </c:pt>
                      <c:pt idx="34">
                        <c:v>55</c:v>
                      </c:pt>
                      <c:pt idx="35">
                        <c:v>55</c:v>
                      </c:pt>
                      <c:pt idx="36">
                        <c:v>55</c:v>
                      </c:pt>
                      <c:pt idx="37">
                        <c:v>55</c:v>
                      </c:pt>
                      <c:pt idx="38">
                        <c:v>55</c:v>
                      </c:pt>
                      <c:pt idx="39">
                        <c:v>55</c:v>
                      </c:pt>
                      <c:pt idx="40">
                        <c:v>65</c:v>
                      </c:pt>
                      <c:pt idx="41">
                        <c:v>66</c:v>
                      </c:pt>
                      <c:pt idx="42">
                        <c:v>68</c:v>
                      </c:pt>
                      <c:pt idx="43">
                        <c:v>78</c:v>
                      </c:pt>
                      <c:pt idx="44">
                        <c:v>78</c:v>
                      </c:pt>
                      <c:pt idx="45">
                        <c:v>79</c:v>
                      </c:pt>
                      <c:pt idx="46">
                        <c:v>79</c:v>
                      </c:pt>
                      <c:pt idx="47">
                        <c:v>79</c:v>
                      </c:pt>
                      <c:pt idx="48">
                        <c:v>81</c:v>
                      </c:pt>
                      <c:pt idx="49">
                        <c:v>82</c:v>
                      </c:pt>
                      <c:pt idx="50">
                        <c:v>82</c:v>
                      </c:pt>
                      <c:pt idx="51">
                        <c:v>83</c:v>
                      </c:pt>
                      <c:pt idx="52">
                        <c:v>83</c:v>
                      </c:pt>
                      <c:pt idx="53">
                        <c:v>84</c:v>
                      </c:pt>
                      <c:pt idx="54">
                        <c:v>86</c:v>
                      </c:pt>
                      <c:pt idx="55">
                        <c:v>86</c:v>
                      </c:pt>
                      <c:pt idx="56">
                        <c:v>86</c:v>
                      </c:pt>
                      <c:pt idx="57">
                        <c:v>86</c:v>
                      </c:pt>
                      <c:pt idx="58">
                        <c:v>88</c:v>
                      </c:pt>
                      <c:pt idx="59">
                        <c:v>88</c:v>
                      </c:pt>
                      <c:pt idx="60">
                        <c:v>88</c:v>
                      </c:pt>
                      <c:pt idx="61">
                        <c:v>88</c:v>
                      </c:pt>
                      <c:pt idx="62">
                        <c:v>88</c:v>
                      </c:pt>
                      <c:pt idx="63">
                        <c:v>89</c:v>
                      </c:pt>
                      <c:pt idx="64">
                        <c:v>89</c:v>
                      </c:pt>
                      <c:pt idx="65">
                        <c:v>89</c:v>
                      </c:pt>
                      <c:pt idx="66">
                        <c:v>90</c:v>
                      </c:pt>
                      <c:pt idx="67">
                        <c:v>90</c:v>
                      </c:pt>
                      <c:pt idx="68">
                        <c:v>90</c:v>
                      </c:pt>
                      <c:pt idx="69">
                        <c:v>91</c:v>
                      </c:pt>
                      <c:pt idx="70">
                        <c:v>91</c:v>
                      </c:pt>
                      <c:pt idx="71">
                        <c:v>91</c:v>
                      </c:pt>
                      <c:pt idx="72">
                        <c:v>92</c:v>
                      </c:pt>
                      <c:pt idx="73">
                        <c:v>92</c:v>
                      </c:pt>
                      <c:pt idx="74">
                        <c:v>92</c:v>
                      </c:pt>
                      <c:pt idx="75">
                        <c:v>92</c:v>
                      </c:pt>
                      <c:pt idx="76">
                        <c:v>92</c:v>
                      </c:pt>
                      <c:pt idx="77">
                        <c:v>92</c:v>
                      </c:pt>
                      <c:pt idx="78">
                        <c:v>92</c:v>
                      </c:pt>
                      <c:pt idx="79">
                        <c:v>93</c:v>
                      </c:pt>
                      <c:pt idx="80">
                        <c:v>93</c:v>
                      </c:pt>
                      <c:pt idx="81">
                        <c:v>93</c:v>
                      </c:pt>
                      <c:pt idx="82">
                        <c:v>93</c:v>
                      </c:pt>
                      <c:pt idx="83">
                        <c:v>93</c:v>
                      </c:pt>
                      <c:pt idx="84">
                        <c:v>93</c:v>
                      </c:pt>
                      <c:pt idx="85">
                        <c:v>93</c:v>
                      </c:pt>
                    </c:numCache>
                  </c:numRef>
                </c:val>
                <c:smooth val="0"/>
                <c:extLst xmlns:c15="http://schemas.microsoft.com/office/drawing/2012/chart">
                  <c:ext xmlns:c16="http://schemas.microsoft.com/office/drawing/2014/chart" uri="{C3380CC4-5D6E-409C-BE32-E72D297353CC}">
                    <c16:uniqueId val="{00000007-2F21-4203-AA54-8D8ACFA1ADD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'Data Set'!$E$2:$E$3</c15:sqref>
                        </c15:formulaRef>
                      </c:ext>
                    </c:extLst>
                    <c:strCache>
                      <c:ptCount val="2"/>
                      <c:pt idx="0">
                        <c:v>Lou</c:v>
                      </c:pt>
                      <c:pt idx="1">
                        <c:v>Positive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Set'!$E$4:$E$89</c15:sqref>
                        </c15:formulaRef>
                      </c:ext>
                    </c:extLst>
                    <c:numCache>
                      <c:formatCode>General</c:formatCode>
                      <c:ptCount val="86"/>
                      <c:pt idx="0">
                        <c:v>86</c:v>
                      </c:pt>
                      <c:pt idx="1">
                        <c:v>89</c:v>
                      </c:pt>
                      <c:pt idx="2">
                        <c:v>98</c:v>
                      </c:pt>
                      <c:pt idx="3">
                        <c:v>129</c:v>
                      </c:pt>
                      <c:pt idx="4">
                        <c:v>136</c:v>
                      </c:pt>
                      <c:pt idx="5">
                        <c:v>144</c:v>
                      </c:pt>
                      <c:pt idx="6">
                        <c:v>170</c:v>
                      </c:pt>
                      <c:pt idx="7">
                        <c:v>198</c:v>
                      </c:pt>
                      <c:pt idx="8">
                        <c:v>220</c:v>
                      </c:pt>
                      <c:pt idx="9">
                        <c:v>230</c:v>
                      </c:pt>
                      <c:pt idx="10">
                        <c:v>230</c:v>
                      </c:pt>
                      <c:pt idx="11">
                        <c:v>248</c:v>
                      </c:pt>
                      <c:pt idx="12">
                        <c:v>249</c:v>
                      </c:pt>
                      <c:pt idx="13">
                        <c:v>257</c:v>
                      </c:pt>
                      <c:pt idx="14">
                        <c:v>265</c:v>
                      </c:pt>
                      <c:pt idx="15">
                        <c:v>280</c:v>
                      </c:pt>
                      <c:pt idx="16">
                        <c:v>292</c:v>
                      </c:pt>
                      <c:pt idx="17">
                        <c:v>309</c:v>
                      </c:pt>
                      <c:pt idx="18">
                        <c:v>335</c:v>
                      </c:pt>
                      <c:pt idx="19">
                        <c:v>358</c:v>
                      </c:pt>
                      <c:pt idx="20">
                        <c:v>383</c:v>
                      </c:pt>
                      <c:pt idx="21">
                        <c:v>398</c:v>
                      </c:pt>
                      <c:pt idx="22">
                        <c:v>403</c:v>
                      </c:pt>
                      <c:pt idx="23">
                        <c:v>427</c:v>
                      </c:pt>
                      <c:pt idx="24">
                        <c:v>452</c:v>
                      </c:pt>
                      <c:pt idx="25">
                        <c:v>515</c:v>
                      </c:pt>
                      <c:pt idx="26">
                        <c:v>590</c:v>
                      </c:pt>
                      <c:pt idx="27">
                        <c:v>628</c:v>
                      </c:pt>
                      <c:pt idx="28">
                        <c:v>753</c:v>
                      </c:pt>
                      <c:pt idx="29">
                        <c:v>776</c:v>
                      </c:pt>
                      <c:pt idx="30">
                        <c:v>782</c:v>
                      </c:pt>
                      <c:pt idx="31">
                        <c:v>791</c:v>
                      </c:pt>
                      <c:pt idx="32">
                        <c:v>807</c:v>
                      </c:pt>
                      <c:pt idx="33">
                        <c:v>815</c:v>
                      </c:pt>
                      <c:pt idx="34">
                        <c:v>831</c:v>
                      </c:pt>
                      <c:pt idx="35">
                        <c:v>846</c:v>
                      </c:pt>
                      <c:pt idx="36">
                        <c:v>853</c:v>
                      </c:pt>
                      <c:pt idx="37">
                        <c:v>888</c:v>
                      </c:pt>
                      <c:pt idx="38">
                        <c:v>895</c:v>
                      </c:pt>
                      <c:pt idx="39">
                        <c:v>900</c:v>
                      </c:pt>
                      <c:pt idx="40">
                        <c:v>937</c:v>
                      </c:pt>
                      <c:pt idx="41">
                        <c:v>967</c:v>
                      </c:pt>
                      <c:pt idx="42">
                        <c:v>980</c:v>
                      </c:pt>
                      <c:pt idx="43">
                        <c:v>1026</c:v>
                      </c:pt>
                      <c:pt idx="44">
                        <c:v>1034</c:v>
                      </c:pt>
                      <c:pt idx="45">
                        <c:v>1049</c:v>
                      </c:pt>
                      <c:pt idx="46">
                        <c:v>1058</c:v>
                      </c:pt>
                      <c:pt idx="47">
                        <c:v>1066</c:v>
                      </c:pt>
                      <c:pt idx="48">
                        <c:v>1094</c:v>
                      </c:pt>
                      <c:pt idx="49">
                        <c:v>1114</c:v>
                      </c:pt>
                      <c:pt idx="50">
                        <c:v>1133</c:v>
                      </c:pt>
                      <c:pt idx="51">
                        <c:v>1145</c:v>
                      </c:pt>
                      <c:pt idx="52">
                        <c:v>1154</c:v>
                      </c:pt>
                      <c:pt idx="53">
                        <c:v>1177</c:v>
                      </c:pt>
                      <c:pt idx="54">
                        <c:v>1187</c:v>
                      </c:pt>
                      <c:pt idx="55">
                        <c:v>1198</c:v>
                      </c:pt>
                      <c:pt idx="56">
                        <c:v>1204</c:v>
                      </c:pt>
                      <c:pt idx="57">
                        <c:v>1217</c:v>
                      </c:pt>
                      <c:pt idx="58">
                        <c:v>1223</c:v>
                      </c:pt>
                      <c:pt idx="59">
                        <c:v>1229</c:v>
                      </c:pt>
                      <c:pt idx="60">
                        <c:v>1236</c:v>
                      </c:pt>
                      <c:pt idx="61">
                        <c:v>1243</c:v>
                      </c:pt>
                      <c:pt idx="62">
                        <c:v>1258</c:v>
                      </c:pt>
                      <c:pt idx="63">
                        <c:v>1267</c:v>
                      </c:pt>
                      <c:pt idx="64">
                        <c:v>1276</c:v>
                      </c:pt>
                      <c:pt idx="65">
                        <c:v>1280</c:v>
                      </c:pt>
                      <c:pt idx="66">
                        <c:v>1293</c:v>
                      </c:pt>
                      <c:pt idx="67">
                        <c:v>1300</c:v>
                      </c:pt>
                      <c:pt idx="68">
                        <c:v>1305</c:v>
                      </c:pt>
                      <c:pt idx="69">
                        <c:v>1308</c:v>
                      </c:pt>
                      <c:pt idx="70">
                        <c:v>1308</c:v>
                      </c:pt>
                      <c:pt idx="71">
                        <c:v>1316</c:v>
                      </c:pt>
                      <c:pt idx="72">
                        <c:v>1318</c:v>
                      </c:pt>
                      <c:pt idx="73">
                        <c:v>1323</c:v>
                      </c:pt>
                      <c:pt idx="74">
                        <c:v>1340</c:v>
                      </c:pt>
                      <c:pt idx="75">
                        <c:v>1345</c:v>
                      </c:pt>
                      <c:pt idx="76">
                        <c:v>1315</c:v>
                      </c:pt>
                      <c:pt idx="77">
                        <c:v>1351</c:v>
                      </c:pt>
                      <c:pt idx="78">
                        <c:v>1365</c:v>
                      </c:pt>
                      <c:pt idx="79">
                        <c:v>1367</c:v>
                      </c:pt>
                      <c:pt idx="80">
                        <c:v>1370</c:v>
                      </c:pt>
                      <c:pt idx="81">
                        <c:v>1373</c:v>
                      </c:pt>
                      <c:pt idx="82">
                        <c:v>1379</c:v>
                      </c:pt>
                      <c:pt idx="83">
                        <c:v>1383</c:v>
                      </c:pt>
                      <c:pt idx="84">
                        <c:v>1383</c:v>
                      </c:pt>
                      <c:pt idx="85">
                        <c:v>1389</c:v>
                      </c:pt>
                    </c:numCache>
                  </c:numRef>
                </c:val>
                <c:smooth val="0"/>
                <c:extLst xmlns:c15="http://schemas.microsoft.com/office/drawing/2012/chart">
                  <c:ext xmlns:c16="http://schemas.microsoft.com/office/drawing/2014/chart" uri="{C3380CC4-5D6E-409C-BE32-E72D297353CC}">
                    <c16:uniqueId val="{00000008-2F21-4203-AA54-8D8ACFA1AD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'Data Set'!$G$2:$G$3</c15:sqref>
                        </c15:formulaRef>
                      </c:ext>
                    </c:extLst>
                    <c:strCache>
                      <c:ptCount val="2"/>
                      <c:pt idx="0">
                        <c:v>Lou</c:v>
                      </c:pt>
                      <c:pt idx="1">
                        <c:v>Deaths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Set'!$G$4:$G$89</c15:sqref>
                        </c15:formulaRef>
                      </c:ext>
                    </c:extLst>
                    <c:numCache>
                      <c:formatCode>General</c:formatCode>
                      <c:ptCount val="86"/>
                      <c:pt idx="0">
                        <c:v>9</c:v>
                      </c:pt>
                      <c:pt idx="1">
                        <c:v>9</c:v>
                      </c:pt>
                      <c:pt idx="2">
                        <c:v>9</c:v>
                      </c:pt>
                      <c:pt idx="3">
                        <c:v>9</c:v>
                      </c:pt>
                      <c:pt idx="4">
                        <c:v>9</c:v>
                      </c:pt>
                      <c:pt idx="5">
                        <c:v>10</c:v>
                      </c:pt>
                      <c:pt idx="6">
                        <c:v>10</c:v>
                      </c:pt>
                      <c:pt idx="7">
                        <c:v>9</c:v>
                      </c:pt>
                      <c:pt idx="8">
                        <c:v>11</c:v>
                      </c:pt>
                      <c:pt idx="9">
                        <c:v>12</c:v>
                      </c:pt>
                      <c:pt idx="10">
                        <c:v>12</c:v>
                      </c:pt>
                      <c:pt idx="11">
                        <c:v>14</c:v>
                      </c:pt>
                      <c:pt idx="12">
                        <c:v>14</c:v>
                      </c:pt>
                      <c:pt idx="13">
                        <c:v>15</c:v>
                      </c:pt>
                      <c:pt idx="14">
                        <c:v>16</c:v>
                      </c:pt>
                      <c:pt idx="15">
                        <c:v>16</c:v>
                      </c:pt>
                      <c:pt idx="16">
                        <c:v>17</c:v>
                      </c:pt>
                      <c:pt idx="17">
                        <c:v>17</c:v>
                      </c:pt>
                      <c:pt idx="18">
                        <c:v>20</c:v>
                      </c:pt>
                      <c:pt idx="19">
                        <c:v>21</c:v>
                      </c:pt>
                      <c:pt idx="20">
                        <c:v>22</c:v>
                      </c:pt>
                      <c:pt idx="21">
                        <c:v>23</c:v>
                      </c:pt>
                      <c:pt idx="22">
                        <c:v>23</c:v>
                      </c:pt>
                      <c:pt idx="23">
                        <c:v>23</c:v>
                      </c:pt>
                      <c:pt idx="24">
                        <c:v>23</c:v>
                      </c:pt>
                      <c:pt idx="25">
                        <c:v>24</c:v>
                      </c:pt>
                      <c:pt idx="26">
                        <c:v>24</c:v>
                      </c:pt>
                      <c:pt idx="27">
                        <c:v>26</c:v>
                      </c:pt>
                      <c:pt idx="28">
                        <c:v>34</c:v>
                      </c:pt>
                      <c:pt idx="29">
                        <c:v>34</c:v>
                      </c:pt>
                      <c:pt idx="30">
                        <c:v>36</c:v>
                      </c:pt>
                      <c:pt idx="31">
                        <c:v>36</c:v>
                      </c:pt>
                      <c:pt idx="32">
                        <c:v>37</c:v>
                      </c:pt>
                      <c:pt idx="33">
                        <c:v>37</c:v>
                      </c:pt>
                      <c:pt idx="34">
                        <c:v>39</c:v>
                      </c:pt>
                      <c:pt idx="35">
                        <c:v>39</c:v>
                      </c:pt>
                      <c:pt idx="36">
                        <c:v>40</c:v>
                      </c:pt>
                      <c:pt idx="37">
                        <c:v>41</c:v>
                      </c:pt>
                      <c:pt idx="38">
                        <c:v>43</c:v>
                      </c:pt>
                      <c:pt idx="39">
                        <c:v>43</c:v>
                      </c:pt>
                      <c:pt idx="40">
                        <c:v>46</c:v>
                      </c:pt>
                      <c:pt idx="41">
                        <c:v>46</c:v>
                      </c:pt>
                      <c:pt idx="42">
                        <c:v>47</c:v>
                      </c:pt>
                      <c:pt idx="43">
                        <c:v>49</c:v>
                      </c:pt>
                      <c:pt idx="44">
                        <c:v>51</c:v>
                      </c:pt>
                      <c:pt idx="45">
                        <c:v>51</c:v>
                      </c:pt>
                      <c:pt idx="46">
                        <c:v>51</c:v>
                      </c:pt>
                      <c:pt idx="47">
                        <c:v>51</c:v>
                      </c:pt>
                      <c:pt idx="48">
                        <c:v>53</c:v>
                      </c:pt>
                      <c:pt idx="49">
                        <c:v>53</c:v>
                      </c:pt>
                      <c:pt idx="50">
                        <c:v>55</c:v>
                      </c:pt>
                      <c:pt idx="51">
                        <c:v>55</c:v>
                      </c:pt>
                      <c:pt idx="52">
                        <c:v>56</c:v>
                      </c:pt>
                      <c:pt idx="53">
                        <c:v>58</c:v>
                      </c:pt>
                      <c:pt idx="54">
                        <c:v>58</c:v>
                      </c:pt>
                      <c:pt idx="55">
                        <c:v>59</c:v>
                      </c:pt>
                      <c:pt idx="56">
                        <c:v>63</c:v>
                      </c:pt>
                      <c:pt idx="57">
                        <c:v>63</c:v>
                      </c:pt>
                      <c:pt idx="58">
                        <c:v>63</c:v>
                      </c:pt>
                      <c:pt idx="59">
                        <c:v>63</c:v>
                      </c:pt>
                      <c:pt idx="60">
                        <c:v>64</c:v>
                      </c:pt>
                      <c:pt idx="61">
                        <c:v>64</c:v>
                      </c:pt>
                      <c:pt idx="62">
                        <c:v>64</c:v>
                      </c:pt>
                      <c:pt idx="63">
                        <c:v>65</c:v>
                      </c:pt>
                      <c:pt idx="64">
                        <c:v>65</c:v>
                      </c:pt>
                      <c:pt idx="65">
                        <c:v>65</c:v>
                      </c:pt>
                      <c:pt idx="66">
                        <c:v>65</c:v>
                      </c:pt>
                      <c:pt idx="67">
                        <c:v>65</c:v>
                      </c:pt>
                      <c:pt idx="68">
                        <c:v>65</c:v>
                      </c:pt>
                      <c:pt idx="69">
                        <c:v>68</c:v>
                      </c:pt>
                      <c:pt idx="70">
                        <c:v>68</c:v>
                      </c:pt>
                      <c:pt idx="71">
                        <c:v>68</c:v>
                      </c:pt>
                      <c:pt idx="72">
                        <c:v>68</c:v>
                      </c:pt>
                      <c:pt idx="73">
                        <c:v>71</c:v>
                      </c:pt>
                      <c:pt idx="74">
                        <c:v>71</c:v>
                      </c:pt>
                      <c:pt idx="75">
                        <c:v>71</c:v>
                      </c:pt>
                      <c:pt idx="76">
                        <c:v>72</c:v>
                      </c:pt>
                      <c:pt idx="77">
                        <c:v>72</c:v>
                      </c:pt>
                      <c:pt idx="78">
                        <c:v>70</c:v>
                      </c:pt>
                      <c:pt idx="79">
                        <c:v>70</c:v>
                      </c:pt>
                      <c:pt idx="80">
                        <c:v>71</c:v>
                      </c:pt>
                      <c:pt idx="81">
                        <c:v>71</c:v>
                      </c:pt>
                      <c:pt idx="82">
                        <c:v>71</c:v>
                      </c:pt>
                      <c:pt idx="83">
                        <c:v>71</c:v>
                      </c:pt>
                      <c:pt idx="84">
                        <c:v>71</c:v>
                      </c:pt>
                      <c:pt idx="85">
                        <c:v>71</c:v>
                      </c:pt>
                    </c:numCache>
                  </c:numRef>
                </c:val>
                <c:smooth val="0"/>
                <c:extLst xmlns:c15="http://schemas.microsoft.com/office/drawing/2012/chart">
                  <c:ext xmlns:c16="http://schemas.microsoft.com/office/drawing/2014/chart" uri="{C3380CC4-5D6E-409C-BE32-E72D297353CC}">
                    <c16:uniqueId val="{00000009-2F21-4203-AA54-8D8ACFA1AD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'Data Set'!$H$2:$H$3</c15:sqref>
                        </c15:formulaRef>
                      </c:ext>
                    </c:extLst>
                    <c:strCache>
                      <c:ptCount val="2"/>
                      <c:pt idx="0">
                        <c:v>Mt. Home</c:v>
                      </c:pt>
                      <c:pt idx="1">
                        <c:v>Positive</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Set'!$H$4:$H$89</c15:sqref>
                        </c15:formulaRef>
                      </c:ext>
                    </c:extLst>
                    <c:numCache>
                      <c:formatCode>General</c:formatCode>
                      <c:ptCount val="86"/>
                      <c:pt idx="0">
                        <c:v>26</c:v>
                      </c:pt>
                      <c:pt idx="1">
                        <c:v>26</c:v>
                      </c:pt>
                      <c:pt idx="2">
                        <c:v>49</c:v>
                      </c:pt>
                      <c:pt idx="3">
                        <c:v>104</c:v>
                      </c:pt>
                      <c:pt idx="4">
                        <c:v>136</c:v>
                      </c:pt>
                      <c:pt idx="5">
                        <c:v>151</c:v>
                      </c:pt>
                      <c:pt idx="6">
                        <c:v>199</c:v>
                      </c:pt>
                      <c:pt idx="7">
                        <c:v>246</c:v>
                      </c:pt>
                      <c:pt idx="8">
                        <c:v>282</c:v>
                      </c:pt>
                      <c:pt idx="9">
                        <c:v>318</c:v>
                      </c:pt>
                      <c:pt idx="10">
                        <c:v>328</c:v>
                      </c:pt>
                      <c:pt idx="11">
                        <c:v>362</c:v>
                      </c:pt>
                      <c:pt idx="12">
                        <c:v>367</c:v>
                      </c:pt>
                      <c:pt idx="13">
                        <c:v>392</c:v>
                      </c:pt>
                      <c:pt idx="14">
                        <c:v>414</c:v>
                      </c:pt>
                      <c:pt idx="15">
                        <c:v>442</c:v>
                      </c:pt>
                      <c:pt idx="16">
                        <c:v>475</c:v>
                      </c:pt>
                      <c:pt idx="17">
                        <c:v>522</c:v>
                      </c:pt>
                      <c:pt idx="18">
                        <c:v>569</c:v>
                      </c:pt>
                      <c:pt idx="19">
                        <c:v>616</c:v>
                      </c:pt>
                      <c:pt idx="20">
                        <c:v>655</c:v>
                      </c:pt>
                      <c:pt idx="21">
                        <c:v>666</c:v>
                      </c:pt>
                      <c:pt idx="22">
                        <c:v>681</c:v>
                      </c:pt>
                      <c:pt idx="23">
                        <c:v>738</c:v>
                      </c:pt>
                      <c:pt idx="24">
                        <c:v>792</c:v>
                      </c:pt>
                      <c:pt idx="25">
                        <c:v>861</c:v>
                      </c:pt>
                      <c:pt idx="26">
                        <c:v>982</c:v>
                      </c:pt>
                      <c:pt idx="27">
                        <c:v>1093</c:v>
                      </c:pt>
                      <c:pt idx="28">
                        <c:v>1217</c:v>
                      </c:pt>
                      <c:pt idx="29">
                        <c:v>1260</c:v>
                      </c:pt>
                      <c:pt idx="30">
                        <c:v>1283</c:v>
                      </c:pt>
                      <c:pt idx="31">
                        <c:v>1309</c:v>
                      </c:pt>
                      <c:pt idx="32">
                        <c:v>1335</c:v>
                      </c:pt>
                      <c:pt idx="33">
                        <c:v>1362</c:v>
                      </c:pt>
                      <c:pt idx="34">
                        <c:v>1382</c:v>
                      </c:pt>
                      <c:pt idx="35">
                        <c:v>1405</c:v>
                      </c:pt>
                      <c:pt idx="36">
                        <c:v>1460</c:v>
                      </c:pt>
                      <c:pt idx="37">
                        <c:v>1506</c:v>
                      </c:pt>
                      <c:pt idx="38">
                        <c:v>1552</c:v>
                      </c:pt>
                      <c:pt idx="39">
                        <c:v>1583</c:v>
                      </c:pt>
                      <c:pt idx="40">
                        <c:v>1648</c:v>
                      </c:pt>
                      <c:pt idx="41">
                        <c:v>1687</c:v>
                      </c:pt>
                      <c:pt idx="42">
                        <c:v>1759</c:v>
                      </c:pt>
                      <c:pt idx="43">
                        <c:v>1841</c:v>
                      </c:pt>
                      <c:pt idx="44">
                        <c:v>1888</c:v>
                      </c:pt>
                      <c:pt idx="45">
                        <c:v>1936</c:v>
                      </c:pt>
                      <c:pt idx="46">
                        <c:v>1956</c:v>
                      </c:pt>
                      <c:pt idx="47">
                        <c:v>1985</c:v>
                      </c:pt>
                      <c:pt idx="48">
                        <c:v>2023</c:v>
                      </c:pt>
                      <c:pt idx="49">
                        <c:v>2049</c:v>
                      </c:pt>
                      <c:pt idx="50">
                        <c:v>2065</c:v>
                      </c:pt>
                      <c:pt idx="51">
                        <c:v>2092</c:v>
                      </c:pt>
                      <c:pt idx="52">
                        <c:v>2112</c:v>
                      </c:pt>
                      <c:pt idx="53">
                        <c:v>2127</c:v>
                      </c:pt>
                      <c:pt idx="54">
                        <c:v>2144</c:v>
                      </c:pt>
                      <c:pt idx="55">
                        <c:v>2158</c:v>
                      </c:pt>
                      <c:pt idx="56">
                        <c:v>2169</c:v>
                      </c:pt>
                      <c:pt idx="57">
                        <c:v>2201</c:v>
                      </c:pt>
                      <c:pt idx="58">
                        <c:v>2221</c:v>
                      </c:pt>
                      <c:pt idx="59">
                        <c:v>2242</c:v>
                      </c:pt>
                      <c:pt idx="60">
                        <c:v>2258</c:v>
                      </c:pt>
                      <c:pt idx="61">
                        <c:v>2270</c:v>
                      </c:pt>
                      <c:pt idx="62">
                        <c:v>2285</c:v>
                      </c:pt>
                      <c:pt idx="63">
                        <c:v>2289</c:v>
                      </c:pt>
                      <c:pt idx="64">
                        <c:v>2299</c:v>
                      </c:pt>
                      <c:pt idx="65">
                        <c:v>2309</c:v>
                      </c:pt>
                      <c:pt idx="66">
                        <c:v>2331</c:v>
                      </c:pt>
                      <c:pt idx="67">
                        <c:v>2347</c:v>
                      </c:pt>
                      <c:pt idx="68">
                        <c:v>2353</c:v>
                      </c:pt>
                      <c:pt idx="69">
                        <c:v>2363</c:v>
                      </c:pt>
                      <c:pt idx="70">
                        <c:v>2363</c:v>
                      </c:pt>
                      <c:pt idx="71">
                        <c:v>2375</c:v>
                      </c:pt>
                      <c:pt idx="72">
                        <c:v>2379</c:v>
                      </c:pt>
                      <c:pt idx="73">
                        <c:v>2387</c:v>
                      </c:pt>
                      <c:pt idx="74">
                        <c:v>2401</c:v>
                      </c:pt>
                      <c:pt idx="75">
                        <c:v>2408</c:v>
                      </c:pt>
                      <c:pt idx="76">
                        <c:v>2416</c:v>
                      </c:pt>
                      <c:pt idx="77">
                        <c:v>2424</c:v>
                      </c:pt>
                      <c:pt idx="78">
                        <c:v>2435</c:v>
                      </c:pt>
                      <c:pt idx="79">
                        <c:v>2443</c:v>
                      </c:pt>
                      <c:pt idx="80">
                        <c:v>2451</c:v>
                      </c:pt>
                      <c:pt idx="81">
                        <c:v>2451</c:v>
                      </c:pt>
                      <c:pt idx="82">
                        <c:v>2465</c:v>
                      </c:pt>
                      <c:pt idx="83">
                        <c:v>2472</c:v>
                      </c:pt>
                      <c:pt idx="84">
                        <c:v>2480</c:v>
                      </c:pt>
                      <c:pt idx="85">
                        <c:v>2480</c:v>
                      </c:pt>
                    </c:numCache>
                  </c:numRef>
                </c:val>
                <c:smooth val="0"/>
                <c:extLst xmlns:c15="http://schemas.microsoft.com/office/drawing/2012/chart">
                  <c:ext xmlns:c16="http://schemas.microsoft.com/office/drawing/2014/chart" uri="{C3380CC4-5D6E-409C-BE32-E72D297353CC}">
                    <c16:uniqueId val="{0000000A-2F21-4203-AA54-8D8ACFA1AD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'Data Set'!$J$2:$J$3</c15:sqref>
                        </c15:formulaRef>
                      </c:ext>
                    </c:extLst>
                    <c:strCache>
                      <c:ptCount val="2"/>
                      <c:pt idx="0">
                        <c:v>Mt. Home</c:v>
                      </c:pt>
                      <c:pt idx="1">
                        <c:v>Deaths</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Set'!$J$4:$J$89</c15:sqref>
                        </c15:formulaRef>
                      </c:ext>
                    </c:extLst>
                    <c:numCache>
                      <c:formatCode>General</c:formatCode>
                      <c:ptCount val="86"/>
                      <c:pt idx="0">
                        <c:v>2</c:v>
                      </c:pt>
                      <c:pt idx="1">
                        <c:v>2</c:v>
                      </c:pt>
                      <c:pt idx="2">
                        <c:v>2</c:v>
                      </c:pt>
                      <c:pt idx="3">
                        <c:v>5</c:v>
                      </c:pt>
                      <c:pt idx="4">
                        <c:v>8</c:v>
                      </c:pt>
                      <c:pt idx="5">
                        <c:v>8</c:v>
                      </c:pt>
                      <c:pt idx="6">
                        <c:v>11</c:v>
                      </c:pt>
                      <c:pt idx="7">
                        <c:v>11</c:v>
                      </c:pt>
                      <c:pt idx="8">
                        <c:v>12</c:v>
                      </c:pt>
                      <c:pt idx="9">
                        <c:v>16</c:v>
                      </c:pt>
                      <c:pt idx="10">
                        <c:v>17</c:v>
                      </c:pt>
                      <c:pt idx="11">
                        <c:v>20</c:v>
                      </c:pt>
                      <c:pt idx="12">
                        <c:v>20</c:v>
                      </c:pt>
                      <c:pt idx="13">
                        <c:v>21</c:v>
                      </c:pt>
                      <c:pt idx="14">
                        <c:v>26</c:v>
                      </c:pt>
                      <c:pt idx="15">
                        <c:v>32</c:v>
                      </c:pt>
                      <c:pt idx="16">
                        <c:v>37</c:v>
                      </c:pt>
                      <c:pt idx="17">
                        <c:v>43</c:v>
                      </c:pt>
                      <c:pt idx="18">
                        <c:v>43</c:v>
                      </c:pt>
                      <c:pt idx="19">
                        <c:v>45</c:v>
                      </c:pt>
                      <c:pt idx="20">
                        <c:v>46</c:v>
                      </c:pt>
                      <c:pt idx="21">
                        <c:v>46</c:v>
                      </c:pt>
                      <c:pt idx="22">
                        <c:v>50</c:v>
                      </c:pt>
                      <c:pt idx="23">
                        <c:v>54</c:v>
                      </c:pt>
                      <c:pt idx="24">
                        <c:v>60</c:v>
                      </c:pt>
                      <c:pt idx="25">
                        <c:v>67</c:v>
                      </c:pt>
                      <c:pt idx="26">
                        <c:v>73</c:v>
                      </c:pt>
                      <c:pt idx="27">
                        <c:v>76</c:v>
                      </c:pt>
                      <c:pt idx="28">
                        <c:v>88</c:v>
                      </c:pt>
                      <c:pt idx="29">
                        <c:v>94</c:v>
                      </c:pt>
                      <c:pt idx="30">
                        <c:v>96</c:v>
                      </c:pt>
                      <c:pt idx="31">
                        <c:v>98</c:v>
                      </c:pt>
                      <c:pt idx="32">
                        <c:v>99</c:v>
                      </c:pt>
                      <c:pt idx="33">
                        <c:v>100</c:v>
                      </c:pt>
                      <c:pt idx="34">
                        <c:v>101</c:v>
                      </c:pt>
                      <c:pt idx="35">
                        <c:v>103</c:v>
                      </c:pt>
                      <c:pt idx="36">
                        <c:v>106</c:v>
                      </c:pt>
                      <c:pt idx="37">
                        <c:v>111</c:v>
                      </c:pt>
                      <c:pt idx="38">
                        <c:v>114</c:v>
                      </c:pt>
                      <c:pt idx="39">
                        <c:v>115</c:v>
                      </c:pt>
                      <c:pt idx="40">
                        <c:v>119</c:v>
                      </c:pt>
                      <c:pt idx="41">
                        <c:v>124</c:v>
                      </c:pt>
                      <c:pt idx="42">
                        <c:v>130</c:v>
                      </c:pt>
                      <c:pt idx="43">
                        <c:v>137</c:v>
                      </c:pt>
                      <c:pt idx="44">
                        <c:v>141</c:v>
                      </c:pt>
                      <c:pt idx="45">
                        <c:v>143</c:v>
                      </c:pt>
                      <c:pt idx="46">
                        <c:v>144</c:v>
                      </c:pt>
                      <c:pt idx="47">
                        <c:v>147</c:v>
                      </c:pt>
                      <c:pt idx="48">
                        <c:v>151</c:v>
                      </c:pt>
                      <c:pt idx="49">
                        <c:v>152</c:v>
                      </c:pt>
                      <c:pt idx="50">
                        <c:v>154</c:v>
                      </c:pt>
                      <c:pt idx="51">
                        <c:v>160</c:v>
                      </c:pt>
                      <c:pt idx="52">
                        <c:v>166</c:v>
                      </c:pt>
                      <c:pt idx="53">
                        <c:v>172</c:v>
                      </c:pt>
                      <c:pt idx="54">
                        <c:v>178</c:v>
                      </c:pt>
                      <c:pt idx="55">
                        <c:v>181</c:v>
                      </c:pt>
                      <c:pt idx="56">
                        <c:v>183</c:v>
                      </c:pt>
                      <c:pt idx="57">
                        <c:v>194</c:v>
                      </c:pt>
                      <c:pt idx="58">
                        <c:v>194</c:v>
                      </c:pt>
                      <c:pt idx="59">
                        <c:v>199</c:v>
                      </c:pt>
                      <c:pt idx="60">
                        <c:v>199</c:v>
                      </c:pt>
                      <c:pt idx="61">
                        <c:v>199</c:v>
                      </c:pt>
                      <c:pt idx="62">
                        <c:v>201</c:v>
                      </c:pt>
                      <c:pt idx="63">
                        <c:v>205</c:v>
                      </c:pt>
                      <c:pt idx="64">
                        <c:v>207</c:v>
                      </c:pt>
                      <c:pt idx="65">
                        <c:v>207</c:v>
                      </c:pt>
                      <c:pt idx="66">
                        <c:v>210</c:v>
                      </c:pt>
                      <c:pt idx="67">
                        <c:v>212</c:v>
                      </c:pt>
                      <c:pt idx="68">
                        <c:v>214</c:v>
                      </c:pt>
                      <c:pt idx="69">
                        <c:v>214</c:v>
                      </c:pt>
                      <c:pt idx="70">
                        <c:v>214</c:v>
                      </c:pt>
                      <c:pt idx="71">
                        <c:v>214</c:v>
                      </c:pt>
                      <c:pt idx="72">
                        <c:v>217</c:v>
                      </c:pt>
                      <c:pt idx="73">
                        <c:v>219</c:v>
                      </c:pt>
                      <c:pt idx="74">
                        <c:v>223</c:v>
                      </c:pt>
                      <c:pt idx="75">
                        <c:v>228</c:v>
                      </c:pt>
                      <c:pt idx="76">
                        <c:v>230</c:v>
                      </c:pt>
                      <c:pt idx="77">
                        <c:v>230</c:v>
                      </c:pt>
                      <c:pt idx="78">
                        <c:v>232</c:v>
                      </c:pt>
                      <c:pt idx="79">
                        <c:v>233</c:v>
                      </c:pt>
                      <c:pt idx="80">
                        <c:v>234</c:v>
                      </c:pt>
                      <c:pt idx="81">
                        <c:v>234</c:v>
                      </c:pt>
                      <c:pt idx="82">
                        <c:v>237</c:v>
                      </c:pt>
                      <c:pt idx="83">
                        <c:v>240</c:v>
                      </c:pt>
                      <c:pt idx="84">
                        <c:v>240</c:v>
                      </c:pt>
                      <c:pt idx="85">
                        <c:v>240</c:v>
                      </c:pt>
                    </c:numCache>
                  </c:numRef>
                </c:val>
                <c:smooth val="0"/>
                <c:extLst xmlns:c15="http://schemas.microsoft.com/office/drawing/2012/chart">
                  <c:ext xmlns:c16="http://schemas.microsoft.com/office/drawing/2014/chart" uri="{C3380CC4-5D6E-409C-BE32-E72D297353CC}">
                    <c16:uniqueId val="{0000000B-2F21-4203-AA54-8D8ACFA1ADD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'Data Set'!$K$2:$K$3</c15:sqref>
                        </c15:formulaRef>
                      </c:ext>
                    </c:extLst>
                    <c:strCache>
                      <c:ptCount val="2"/>
                      <c:pt idx="0">
                        <c:v>Mem</c:v>
                      </c:pt>
                      <c:pt idx="1">
                        <c:v>Positive</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Set'!$K$4:$K$89</c15:sqref>
                        </c15:formulaRef>
                      </c:ext>
                    </c:extLst>
                    <c:numCache>
                      <c:formatCode>General</c:formatCode>
                      <c:ptCount val="86"/>
                      <c:pt idx="0">
                        <c:v>73</c:v>
                      </c:pt>
                      <c:pt idx="1">
                        <c:v>82</c:v>
                      </c:pt>
                      <c:pt idx="2">
                        <c:v>134</c:v>
                      </c:pt>
                      <c:pt idx="3">
                        <c:v>186</c:v>
                      </c:pt>
                      <c:pt idx="4">
                        <c:v>197</c:v>
                      </c:pt>
                      <c:pt idx="5">
                        <c:v>209</c:v>
                      </c:pt>
                      <c:pt idx="6">
                        <c:v>231</c:v>
                      </c:pt>
                      <c:pt idx="7">
                        <c:v>252</c:v>
                      </c:pt>
                      <c:pt idx="8">
                        <c:v>279</c:v>
                      </c:pt>
                      <c:pt idx="9">
                        <c:v>284</c:v>
                      </c:pt>
                      <c:pt idx="10">
                        <c:v>289</c:v>
                      </c:pt>
                      <c:pt idx="11">
                        <c:v>301</c:v>
                      </c:pt>
                      <c:pt idx="12">
                        <c:v>304</c:v>
                      </c:pt>
                      <c:pt idx="13">
                        <c:v>312</c:v>
                      </c:pt>
                      <c:pt idx="14">
                        <c:v>328</c:v>
                      </c:pt>
                      <c:pt idx="15">
                        <c:v>346</c:v>
                      </c:pt>
                      <c:pt idx="16">
                        <c:v>359</c:v>
                      </c:pt>
                      <c:pt idx="17">
                        <c:v>376</c:v>
                      </c:pt>
                      <c:pt idx="18">
                        <c:v>389</c:v>
                      </c:pt>
                      <c:pt idx="19">
                        <c:v>406</c:v>
                      </c:pt>
                      <c:pt idx="20">
                        <c:v>416</c:v>
                      </c:pt>
                      <c:pt idx="21">
                        <c:v>426</c:v>
                      </c:pt>
                      <c:pt idx="22">
                        <c:v>427</c:v>
                      </c:pt>
                      <c:pt idx="23">
                        <c:v>446</c:v>
                      </c:pt>
                      <c:pt idx="24">
                        <c:v>467</c:v>
                      </c:pt>
                      <c:pt idx="25">
                        <c:v>501</c:v>
                      </c:pt>
                      <c:pt idx="26">
                        <c:v>531</c:v>
                      </c:pt>
                      <c:pt idx="27">
                        <c:v>584</c:v>
                      </c:pt>
                      <c:pt idx="28">
                        <c:v>612</c:v>
                      </c:pt>
                      <c:pt idx="29">
                        <c:v>625</c:v>
                      </c:pt>
                      <c:pt idx="30">
                        <c:v>638</c:v>
                      </c:pt>
                      <c:pt idx="31">
                        <c:v>648</c:v>
                      </c:pt>
                      <c:pt idx="32">
                        <c:v>661</c:v>
                      </c:pt>
                      <c:pt idx="33">
                        <c:v>666</c:v>
                      </c:pt>
                      <c:pt idx="34">
                        <c:v>671</c:v>
                      </c:pt>
                      <c:pt idx="35">
                        <c:v>673</c:v>
                      </c:pt>
                      <c:pt idx="36">
                        <c:v>680</c:v>
                      </c:pt>
                      <c:pt idx="37">
                        <c:v>692</c:v>
                      </c:pt>
                      <c:pt idx="38">
                        <c:v>693</c:v>
                      </c:pt>
                      <c:pt idx="39">
                        <c:v>702</c:v>
                      </c:pt>
                      <c:pt idx="40">
                        <c:v>714</c:v>
                      </c:pt>
                      <c:pt idx="41">
                        <c:v>746</c:v>
                      </c:pt>
                      <c:pt idx="42">
                        <c:v>752</c:v>
                      </c:pt>
                      <c:pt idx="43">
                        <c:v>756</c:v>
                      </c:pt>
                      <c:pt idx="44">
                        <c:v>779</c:v>
                      </c:pt>
                      <c:pt idx="45">
                        <c:v>788</c:v>
                      </c:pt>
                      <c:pt idx="46">
                        <c:v>798</c:v>
                      </c:pt>
                      <c:pt idx="47">
                        <c:v>802</c:v>
                      </c:pt>
                      <c:pt idx="48">
                        <c:v>813</c:v>
                      </c:pt>
                      <c:pt idx="49">
                        <c:v>813</c:v>
                      </c:pt>
                      <c:pt idx="50">
                        <c:v>819</c:v>
                      </c:pt>
                      <c:pt idx="51">
                        <c:v>823</c:v>
                      </c:pt>
                      <c:pt idx="52">
                        <c:v>824</c:v>
                      </c:pt>
                      <c:pt idx="53">
                        <c:v>826</c:v>
                      </c:pt>
                      <c:pt idx="54">
                        <c:v>834</c:v>
                      </c:pt>
                      <c:pt idx="55">
                        <c:v>838</c:v>
                      </c:pt>
                      <c:pt idx="56">
                        <c:v>845</c:v>
                      </c:pt>
                      <c:pt idx="57">
                        <c:v>850</c:v>
                      </c:pt>
                      <c:pt idx="58">
                        <c:v>859</c:v>
                      </c:pt>
                      <c:pt idx="59">
                        <c:v>866</c:v>
                      </c:pt>
                      <c:pt idx="60">
                        <c:v>868</c:v>
                      </c:pt>
                      <c:pt idx="61">
                        <c:v>872</c:v>
                      </c:pt>
                      <c:pt idx="62">
                        <c:v>889</c:v>
                      </c:pt>
                      <c:pt idx="63">
                        <c:v>894</c:v>
                      </c:pt>
                      <c:pt idx="64">
                        <c:v>896</c:v>
                      </c:pt>
                      <c:pt idx="65">
                        <c:v>900</c:v>
                      </c:pt>
                      <c:pt idx="66">
                        <c:v>907</c:v>
                      </c:pt>
                      <c:pt idx="67">
                        <c:v>916</c:v>
                      </c:pt>
                      <c:pt idx="68">
                        <c:v>919</c:v>
                      </c:pt>
                      <c:pt idx="69">
                        <c:v>919</c:v>
                      </c:pt>
                      <c:pt idx="70">
                        <c:v>919</c:v>
                      </c:pt>
                      <c:pt idx="71">
                        <c:v>919</c:v>
                      </c:pt>
                      <c:pt idx="72">
                        <c:v>919</c:v>
                      </c:pt>
                      <c:pt idx="73">
                        <c:v>919</c:v>
                      </c:pt>
                      <c:pt idx="74">
                        <c:v>919</c:v>
                      </c:pt>
                      <c:pt idx="75">
                        <c:v>930</c:v>
                      </c:pt>
                      <c:pt idx="76">
                        <c:v>933</c:v>
                      </c:pt>
                      <c:pt idx="77">
                        <c:v>935</c:v>
                      </c:pt>
                      <c:pt idx="78">
                        <c:v>939</c:v>
                      </c:pt>
                      <c:pt idx="79">
                        <c:v>940</c:v>
                      </c:pt>
                      <c:pt idx="80">
                        <c:v>940</c:v>
                      </c:pt>
                      <c:pt idx="81">
                        <c:v>944</c:v>
                      </c:pt>
                      <c:pt idx="82">
                        <c:v>944</c:v>
                      </c:pt>
                      <c:pt idx="83">
                        <c:v>953</c:v>
                      </c:pt>
                      <c:pt idx="84">
                        <c:v>956</c:v>
                      </c:pt>
                      <c:pt idx="85">
                        <c:v>956</c:v>
                      </c:pt>
                    </c:numCache>
                  </c:numRef>
                </c:val>
                <c:smooth val="0"/>
                <c:extLst xmlns:c15="http://schemas.microsoft.com/office/drawing/2012/chart">
                  <c:ext xmlns:c16="http://schemas.microsoft.com/office/drawing/2014/chart" uri="{C3380CC4-5D6E-409C-BE32-E72D297353CC}">
                    <c16:uniqueId val="{0000000C-2F21-4203-AA54-8D8ACFA1ADDF}"/>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'Data Set'!$M$2:$M$3</c15:sqref>
                        </c15:formulaRef>
                      </c:ext>
                    </c:extLst>
                    <c:strCache>
                      <c:ptCount val="2"/>
                      <c:pt idx="0">
                        <c:v>Mem</c:v>
                      </c:pt>
                      <c:pt idx="1">
                        <c:v>Deaths</c:v>
                      </c:pt>
                    </c:strCache>
                  </c:strRef>
                </c:tx>
                <c:spPr>
                  <a:ln w="28575"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Set'!$M$4:$M$89</c15:sqref>
                        </c15:formulaRef>
                      </c:ext>
                    </c:extLst>
                    <c:numCache>
                      <c:formatCode>General</c:formatCode>
                      <c:ptCount val="86"/>
                      <c:pt idx="0">
                        <c:v>7</c:v>
                      </c:pt>
                      <c:pt idx="1">
                        <c:v>7</c:v>
                      </c:pt>
                      <c:pt idx="2">
                        <c:v>9</c:v>
                      </c:pt>
                      <c:pt idx="3">
                        <c:v>12</c:v>
                      </c:pt>
                      <c:pt idx="4">
                        <c:v>13</c:v>
                      </c:pt>
                      <c:pt idx="5">
                        <c:v>13</c:v>
                      </c:pt>
                      <c:pt idx="6">
                        <c:v>15</c:v>
                      </c:pt>
                      <c:pt idx="7">
                        <c:v>16</c:v>
                      </c:pt>
                      <c:pt idx="8">
                        <c:v>17</c:v>
                      </c:pt>
                      <c:pt idx="9">
                        <c:v>17</c:v>
                      </c:pt>
                      <c:pt idx="10">
                        <c:v>17</c:v>
                      </c:pt>
                      <c:pt idx="11">
                        <c:v>17</c:v>
                      </c:pt>
                      <c:pt idx="12">
                        <c:v>17</c:v>
                      </c:pt>
                      <c:pt idx="13">
                        <c:v>17</c:v>
                      </c:pt>
                      <c:pt idx="14">
                        <c:v>19</c:v>
                      </c:pt>
                      <c:pt idx="15">
                        <c:v>21</c:v>
                      </c:pt>
                      <c:pt idx="16">
                        <c:v>22</c:v>
                      </c:pt>
                      <c:pt idx="17">
                        <c:v>22</c:v>
                      </c:pt>
                      <c:pt idx="18">
                        <c:v>23</c:v>
                      </c:pt>
                      <c:pt idx="19">
                        <c:v>23</c:v>
                      </c:pt>
                      <c:pt idx="20">
                        <c:v>23</c:v>
                      </c:pt>
                      <c:pt idx="21">
                        <c:v>23</c:v>
                      </c:pt>
                      <c:pt idx="22">
                        <c:v>23</c:v>
                      </c:pt>
                      <c:pt idx="23">
                        <c:v>27</c:v>
                      </c:pt>
                      <c:pt idx="24">
                        <c:v>29</c:v>
                      </c:pt>
                      <c:pt idx="25">
                        <c:v>29</c:v>
                      </c:pt>
                      <c:pt idx="26">
                        <c:v>30</c:v>
                      </c:pt>
                      <c:pt idx="27">
                        <c:v>32</c:v>
                      </c:pt>
                      <c:pt idx="28">
                        <c:v>34</c:v>
                      </c:pt>
                      <c:pt idx="29">
                        <c:v>35</c:v>
                      </c:pt>
                      <c:pt idx="30">
                        <c:v>37</c:v>
                      </c:pt>
                      <c:pt idx="31">
                        <c:v>37</c:v>
                      </c:pt>
                      <c:pt idx="32">
                        <c:v>40</c:v>
                      </c:pt>
                      <c:pt idx="33">
                        <c:v>41</c:v>
                      </c:pt>
                      <c:pt idx="34">
                        <c:v>42</c:v>
                      </c:pt>
                      <c:pt idx="35">
                        <c:v>42</c:v>
                      </c:pt>
                      <c:pt idx="36">
                        <c:v>42</c:v>
                      </c:pt>
                      <c:pt idx="37">
                        <c:v>42</c:v>
                      </c:pt>
                      <c:pt idx="38">
                        <c:v>42</c:v>
                      </c:pt>
                      <c:pt idx="39">
                        <c:v>42</c:v>
                      </c:pt>
                      <c:pt idx="40">
                        <c:v>44</c:v>
                      </c:pt>
                      <c:pt idx="41">
                        <c:v>45</c:v>
                      </c:pt>
                      <c:pt idx="42">
                        <c:v>46</c:v>
                      </c:pt>
                      <c:pt idx="43">
                        <c:v>46</c:v>
                      </c:pt>
                      <c:pt idx="44">
                        <c:v>48</c:v>
                      </c:pt>
                      <c:pt idx="45">
                        <c:v>48</c:v>
                      </c:pt>
                      <c:pt idx="46">
                        <c:v>48</c:v>
                      </c:pt>
                      <c:pt idx="47">
                        <c:v>49</c:v>
                      </c:pt>
                      <c:pt idx="48">
                        <c:v>51</c:v>
                      </c:pt>
                      <c:pt idx="49">
                        <c:v>52</c:v>
                      </c:pt>
                      <c:pt idx="50">
                        <c:v>53</c:v>
                      </c:pt>
                      <c:pt idx="51">
                        <c:v>55</c:v>
                      </c:pt>
                      <c:pt idx="52">
                        <c:v>55</c:v>
                      </c:pt>
                      <c:pt idx="53">
                        <c:v>55</c:v>
                      </c:pt>
                      <c:pt idx="54">
                        <c:v>57</c:v>
                      </c:pt>
                      <c:pt idx="55">
                        <c:v>58</c:v>
                      </c:pt>
                      <c:pt idx="56">
                        <c:v>58</c:v>
                      </c:pt>
                      <c:pt idx="57">
                        <c:v>58</c:v>
                      </c:pt>
                      <c:pt idx="58">
                        <c:v>58</c:v>
                      </c:pt>
                      <c:pt idx="59">
                        <c:v>59</c:v>
                      </c:pt>
                      <c:pt idx="60">
                        <c:v>59</c:v>
                      </c:pt>
                      <c:pt idx="61">
                        <c:v>59</c:v>
                      </c:pt>
                      <c:pt idx="62">
                        <c:v>60</c:v>
                      </c:pt>
                      <c:pt idx="63">
                        <c:v>60</c:v>
                      </c:pt>
                      <c:pt idx="64">
                        <c:v>60</c:v>
                      </c:pt>
                      <c:pt idx="65">
                        <c:v>60</c:v>
                      </c:pt>
                      <c:pt idx="66">
                        <c:v>61</c:v>
                      </c:pt>
                      <c:pt idx="67">
                        <c:v>62</c:v>
                      </c:pt>
                      <c:pt idx="68">
                        <c:v>62</c:v>
                      </c:pt>
                      <c:pt idx="69">
                        <c:v>62</c:v>
                      </c:pt>
                      <c:pt idx="70">
                        <c:v>62</c:v>
                      </c:pt>
                      <c:pt idx="71">
                        <c:v>62</c:v>
                      </c:pt>
                      <c:pt idx="72">
                        <c:v>62</c:v>
                      </c:pt>
                      <c:pt idx="73">
                        <c:v>62</c:v>
                      </c:pt>
                      <c:pt idx="74">
                        <c:v>62</c:v>
                      </c:pt>
                      <c:pt idx="75">
                        <c:v>64</c:v>
                      </c:pt>
                      <c:pt idx="76">
                        <c:v>64</c:v>
                      </c:pt>
                      <c:pt idx="77">
                        <c:v>64</c:v>
                      </c:pt>
                      <c:pt idx="78">
                        <c:v>64</c:v>
                      </c:pt>
                      <c:pt idx="79">
                        <c:v>64</c:v>
                      </c:pt>
                      <c:pt idx="80">
                        <c:v>64</c:v>
                      </c:pt>
                      <c:pt idx="81">
                        <c:v>64</c:v>
                      </c:pt>
                      <c:pt idx="82">
                        <c:v>64</c:v>
                      </c:pt>
                      <c:pt idx="83">
                        <c:v>64</c:v>
                      </c:pt>
                      <c:pt idx="84">
                        <c:v>64</c:v>
                      </c:pt>
                      <c:pt idx="85">
                        <c:v>64</c:v>
                      </c:pt>
                    </c:numCache>
                  </c:numRef>
                </c:val>
                <c:smooth val="0"/>
                <c:extLst xmlns:c15="http://schemas.microsoft.com/office/drawing/2012/chart">
                  <c:ext xmlns:c16="http://schemas.microsoft.com/office/drawing/2014/chart" uri="{C3380CC4-5D6E-409C-BE32-E72D297353CC}">
                    <c16:uniqueId val="{0000000D-2F21-4203-AA54-8D8ACFA1ADDF}"/>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'Data Set'!$N$2:$N$3</c15:sqref>
                        </c15:formulaRef>
                      </c:ext>
                    </c:extLst>
                    <c:strCache>
                      <c:ptCount val="2"/>
                      <c:pt idx="0">
                        <c:v>TVHS</c:v>
                      </c:pt>
                      <c:pt idx="1">
                        <c:v>Positive</c:v>
                      </c:pt>
                    </c:strCache>
                  </c:strRef>
                </c:tx>
                <c:spPr>
                  <a:ln w="28575"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Set'!$N$4:$N$89</c15:sqref>
                        </c15:formulaRef>
                      </c:ext>
                    </c:extLst>
                    <c:numCache>
                      <c:formatCode>General</c:formatCode>
                      <c:ptCount val="86"/>
                      <c:pt idx="0">
                        <c:v>106</c:v>
                      </c:pt>
                      <c:pt idx="1">
                        <c:v>116</c:v>
                      </c:pt>
                      <c:pt idx="2">
                        <c:v>173</c:v>
                      </c:pt>
                      <c:pt idx="3">
                        <c:v>252</c:v>
                      </c:pt>
                      <c:pt idx="4">
                        <c:v>271</c:v>
                      </c:pt>
                      <c:pt idx="5">
                        <c:v>286</c:v>
                      </c:pt>
                      <c:pt idx="6">
                        <c:v>317</c:v>
                      </c:pt>
                      <c:pt idx="7">
                        <c:v>353</c:v>
                      </c:pt>
                      <c:pt idx="8">
                        <c:v>399</c:v>
                      </c:pt>
                      <c:pt idx="9">
                        <c:v>430</c:v>
                      </c:pt>
                      <c:pt idx="10">
                        <c:v>440</c:v>
                      </c:pt>
                      <c:pt idx="11">
                        <c:v>466</c:v>
                      </c:pt>
                      <c:pt idx="12">
                        <c:v>466</c:v>
                      </c:pt>
                      <c:pt idx="13">
                        <c:v>484</c:v>
                      </c:pt>
                      <c:pt idx="14">
                        <c:v>505</c:v>
                      </c:pt>
                      <c:pt idx="15">
                        <c:v>539</c:v>
                      </c:pt>
                      <c:pt idx="16">
                        <c:v>577</c:v>
                      </c:pt>
                      <c:pt idx="17">
                        <c:v>598</c:v>
                      </c:pt>
                      <c:pt idx="18">
                        <c:v>639</c:v>
                      </c:pt>
                      <c:pt idx="19">
                        <c:v>679</c:v>
                      </c:pt>
                      <c:pt idx="20">
                        <c:v>705</c:v>
                      </c:pt>
                      <c:pt idx="21">
                        <c:v>720</c:v>
                      </c:pt>
                      <c:pt idx="22">
                        <c:v>724</c:v>
                      </c:pt>
                      <c:pt idx="23">
                        <c:v>738</c:v>
                      </c:pt>
                      <c:pt idx="24">
                        <c:v>803</c:v>
                      </c:pt>
                      <c:pt idx="25">
                        <c:v>859</c:v>
                      </c:pt>
                      <c:pt idx="26">
                        <c:v>959</c:v>
                      </c:pt>
                      <c:pt idx="27">
                        <c:v>1029</c:v>
                      </c:pt>
                      <c:pt idx="28">
                        <c:v>1150</c:v>
                      </c:pt>
                      <c:pt idx="29">
                        <c:v>1214</c:v>
                      </c:pt>
                      <c:pt idx="30">
                        <c:v>1227</c:v>
                      </c:pt>
                      <c:pt idx="31">
                        <c:v>1265</c:v>
                      </c:pt>
                      <c:pt idx="32">
                        <c:v>1265</c:v>
                      </c:pt>
                      <c:pt idx="33">
                        <c:v>1265</c:v>
                      </c:pt>
                      <c:pt idx="34">
                        <c:v>1265</c:v>
                      </c:pt>
                      <c:pt idx="35">
                        <c:v>1265</c:v>
                      </c:pt>
                      <c:pt idx="36">
                        <c:v>1265</c:v>
                      </c:pt>
                      <c:pt idx="37">
                        <c:v>1265</c:v>
                      </c:pt>
                      <c:pt idx="38">
                        <c:v>1265</c:v>
                      </c:pt>
                      <c:pt idx="39">
                        <c:v>1438</c:v>
                      </c:pt>
                      <c:pt idx="40">
                        <c:v>1512</c:v>
                      </c:pt>
                      <c:pt idx="41">
                        <c:v>1601</c:v>
                      </c:pt>
                      <c:pt idx="42">
                        <c:v>1601</c:v>
                      </c:pt>
                      <c:pt idx="43">
                        <c:v>1707</c:v>
                      </c:pt>
                      <c:pt idx="44">
                        <c:v>1733</c:v>
                      </c:pt>
                      <c:pt idx="45">
                        <c:v>1797</c:v>
                      </c:pt>
                      <c:pt idx="46">
                        <c:v>1821</c:v>
                      </c:pt>
                      <c:pt idx="47">
                        <c:v>1862</c:v>
                      </c:pt>
                      <c:pt idx="48">
                        <c:v>1882</c:v>
                      </c:pt>
                      <c:pt idx="49">
                        <c:v>1882</c:v>
                      </c:pt>
                      <c:pt idx="50">
                        <c:v>1920</c:v>
                      </c:pt>
                      <c:pt idx="51">
                        <c:v>1920</c:v>
                      </c:pt>
                      <c:pt idx="52">
                        <c:v>1939</c:v>
                      </c:pt>
                      <c:pt idx="53">
                        <c:v>1939</c:v>
                      </c:pt>
                      <c:pt idx="54">
                        <c:v>2001</c:v>
                      </c:pt>
                      <c:pt idx="55">
                        <c:v>2001</c:v>
                      </c:pt>
                      <c:pt idx="56">
                        <c:v>2001</c:v>
                      </c:pt>
                      <c:pt idx="57">
                        <c:v>2001</c:v>
                      </c:pt>
                      <c:pt idx="58">
                        <c:v>2077</c:v>
                      </c:pt>
                      <c:pt idx="59">
                        <c:v>2077</c:v>
                      </c:pt>
                      <c:pt idx="60">
                        <c:v>2110</c:v>
                      </c:pt>
                      <c:pt idx="61">
                        <c:v>2123</c:v>
                      </c:pt>
                      <c:pt idx="62">
                        <c:v>2143</c:v>
                      </c:pt>
                      <c:pt idx="63">
                        <c:v>2153</c:v>
                      </c:pt>
                      <c:pt idx="64">
                        <c:v>2153</c:v>
                      </c:pt>
                      <c:pt idx="65">
                        <c:v>2181</c:v>
                      </c:pt>
                      <c:pt idx="66">
                        <c:v>2187</c:v>
                      </c:pt>
                      <c:pt idx="67">
                        <c:v>2213</c:v>
                      </c:pt>
                      <c:pt idx="68">
                        <c:v>2218</c:v>
                      </c:pt>
                      <c:pt idx="69">
                        <c:v>2230</c:v>
                      </c:pt>
                      <c:pt idx="70">
                        <c:v>2230</c:v>
                      </c:pt>
                      <c:pt idx="71">
                        <c:v>2230</c:v>
                      </c:pt>
                      <c:pt idx="72">
                        <c:v>2230</c:v>
                      </c:pt>
                      <c:pt idx="73">
                        <c:v>2230</c:v>
                      </c:pt>
                      <c:pt idx="74">
                        <c:v>2230</c:v>
                      </c:pt>
                      <c:pt idx="75">
                        <c:v>2230</c:v>
                      </c:pt>
                      <c:pt idx="76">
                        <c:v>2230</c:v>
                      </c:pt>
                      <c:pt idx="77">
                        <c:v>2230</c:v>
                      </c:pt>
                      <c:pt idx="78">
                        <c:v>2230</c:v>
                      </c:pt>
                      <c:pt idx="79">
                        <c:v>2230</c:v>
                      </c:pt>
                      <c:pt idx="80">
                        <c:v>2444</c:v>
                      </c:pt>
                      <c:pt idx="81">
                        <c:v>2444</c:v>
                      </c:pt>
                      <c:pt idx="82">
                        <c:v>2462</c:v>
                      </c:pt>
                      <c:pt idx="83">
                        <c:v>2462</c:v>
                      </c:pt>
                      <c:pt idx="84">
                        <c:v>2501</c:v>
                      </c:pt>
                      <c:pt idx="85">
                        <c:v>2504</c:v>
                      </c:pt>
                    </c:numCache>
                  </c:numRef>
                </c:val>
                <c:smooth val="0"/>
                <c:extLst xmlns:c15="http://schemas.microsoft.com/office/drawing/2012/chart">
                  <c:ext xmlns:c16="http://schemas.microsoft.com/office/drawing/2014/chart" uri="{C3380CC4-5D6E-409C-BE32-E72D297353CC}">
                    <c16:uniqueId val="{0000000E-2F21-4203-AA54-8D8ACFA1ADDF}"/>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'Data Set'!$P$2:$P$3</c15:sqref>
                        </c15:formulaRef>
                      </c:ext>
                    </c:extLst>
                    <c:strCache>
                      <c:ptCount val="2"/>
                      <c:pt idx="0">
                        <c:v>TVHS</c:v>
                      </c:pt>
                      <c:pt idx="1">
                        <c:v>Deaths</c:v>
                      </c:pt>
                    </c:strCache>
                  </c:strRef>
                </c:tx>
                <c:spPr>
                  <a:ln w="285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Set'!$P$4:$P$89</c15:sqref>
                        </c15:formulaRef>
                      </c:ext>
                    </c:extLst>
                    <c:numCache>
                      <c:formatCode>General</c:formatCode>
                      <c:ptCount val="86"/>
                      <c:pt idx="0">
                        <c:v>9</c:v>
                      </c:pt>
                      <c:pt idx="1">
                        <c:v>9</c:v>
                      </c:pt>
                      <c:pt idx="2">
                        <c:v>11</c:v>
                      </c:pt>
                      <c:pt idx="3">
                        <c:v>14</c:v>
                      </c:pt>
                      <c:pt idx="4">
                        <c:v>17</c:v>
                      </c:pt>
                      <c:pt idx="5">
                        <c:v>19</c:v>
                      </c:pt>
                      <c:pt idx="6">
                        <c:v>24</c:v>
                      </c:pt>
                      <c:pt idx="7">
                        <c:v>24</c:v>
                      </c:pt>
                      <c:pt idx="8">
                        <c:v>30</c:v>
                      </c:pt>
                      <c:pt idx="9">
                        <c:v>31</c:v>
                      </c:pt>
                      <c:pt idx="10">
                        <c:v>31</c:v>
                      </c:pt>
                      <c:pt idx="11">
                        <c:v>31</c:v>
                      </c:pt>
                      <c:pt idx="12">
                        <c:v>32</c:v>
                      </c:pt>
                      <c:pt idx="13">
                        <c:v>32</c:v>
                      </c:pt>
                      <c:pt idx="14">
                        <c:v>35</c:v>
                      </c:pt>
                      <c:pt idx="15">
                        <c:v>35</c:v>
                      </c:pt>
                      <c:pt idx="16">
                        <c:v>38</c:v>
                      </c:pt>
                      <c:pt idx="17">
                        <c:v>41</c:v>
                      </c:pt>
                      <c:pt idx="18">
                        <c:v>45</c:v>
                      </c:pt>
                      <c:pt idx="19">
                        <c:v>51</c:v>
                      </c:pt>
                      <c:pt idx="20">
                        <c:v>53</c:v>
                      </c:pt>
                      <c:pt idx="21">
                        <c:v>53</c:v>
                      </c:pt>
                      <c:pt idx="22">
                        <c:v>53</c:v>
                      </c:pt>
                      <c:pt idx="23">
                        <c:v>54</c:v>
                      </c:pt>
                      <c:pt idx="24">
                        <c:v>59</c:v>
                      </c:pt>
                      <c:pt idx="25">
                        <c:v>60</c:v>
                      </c:pt>
                      <c:pt idx="26">
                        <c:v>70</c:v>
                      </c:pt>
                      <c:pt idx="27">
                        <c:v>72</c:v>
                      </c:pt>
                      <c:pt idx="28">
                        <c:v>79</c:v>
                      </c:pt>
                      <c:pt idx="29">
                        <c:v>82</c:v>
                      </c:pt>
                      <c:pt idx="30">
                        <c:v>82</c:v>
                      </c:pt>
                      <c:pt idx="31">
                        <c:v>83</c:v>
                      </c:pt>
                      <c:pt idx="32">
                        <c:v>83</c:v>
                      </c:pt>
                      <c:pt idx="33">
                        <c:v>83</c:v>
                      </c:pt>
                      <c:pt idx="34">
                        <c:v>83</c:v>
                      </c:pt>
                      <c:pt idx="35">
                        <c:v>83</c:v>
                      </c:pt>
                      <c:pt idx="36">
                        <c:v>83</c:v>
                      </c:pt>
                      <c:pt idx="37">
                        <c:v>83</c:v>
                      </c:pt>
                      <c:pt idx="38">
                        <c:v>83</c:v>
                      </c:pt>
                      <c:pt idx="39">
                        <c:v>88</c:v>
                      </c:pt>
                      <c:pt idx="40">
                        <c:v>95</c:v>
                      </c:pt>
                      <c:pt idx="41">
                        <c:v>100</c:v>
                      </c:pt>
                      <c:pt idx="42">
                        <c:v>100</c:v>
                      </c:pt>
                      <c:pt idx="43">
                        <c:v>108</c:v>
                      </c:pt>
                      <c:pt idx="44">
                        <c:v>110</c:v>
                      </c:pt>
                      <c:pt idx="45">
                        <c:v>111</c:v>
                      </c:pt>
                      <c:pt idx="46">
                        <c:v>112</c:v>
                      </c:pt>
                      <c:pt idx="47">
                        <c:v>114</c:v>
                      </c:pt>
                      <c:pt idx="48">
                        <c:v>113</c:v>
                      </c:pt>
                      <c:pt idx="49">
                        <c:v>113</c:v>
                      </c:pt>
                      <c:pt idx="50">
                        <c:v>117</c:v>
                      </c:pt>
                      <c:pt idx="51">
                        <c:v>117</c:v>
                      </c:pt>
                      <c:pt idx="52">
                        <c:v>117</c:v>
                      </c:pt>
                      <c:pt idx="53">
                        <c:v>117</c:v>
                      </c:pt>
                      <c:pt idx="54">
                        <c:v>118</c:v>
                      </c:pt>
                      <c:pt idx="55">
                        <c:v>118</c:v>
                      </c:pt>
                      <c:pt idx="56">
                        <c:v>118</c:v>
                      </c:pt>
                      <c:pt idx="57">
                        <c:v>118</c:v>
                      </c:pt>
                      <c:pt idx="58">
                        <c:v>120</c:v>
                      </c:pt>
                      <c:pt idx="59">
                        <c:v>120</c:v>
                      </c:pt>
                      <c:pt idx="60">
                        <c:v>121</c:v>
                      </c:pt>
                      <c:pt idx="61">
                        <c:v>121</c:v>
                      </c:pt>
                      <c:pt idx="62">
                        <c:v>121</c:v>
                      </c:pt>
                      <c:pt idx="63">
                        <c:v>121</c:v>
                      </c:pt>
                      <c:pt idx="64">
                        <c:v>121</c:v>
                      </c:pt>
                      <c:pt idx="65">
                        <c:v>122</c:v>
                      </c:pt>
                      <c:pt idx="66">
                        <c:v>121</c:v>
                      </c:pt>
                      <c:pt idx="67">
                        <c:v>124</c:v>
                      </c:pt>
                      <c:pt idx="68">
                        <c:v>124</c:v>
                      </c:pt>
                      <c:pt idx="69">
                        <c:v>129</c:v>
                      </c:pt>
                      <c:pt idx="70">
                        <c:v>129</c:v>
                      </c:pt>
                      <c:pt idx="71">
                        <c:v>129</c:v>
                      </c:pt>
                      <c:pt idx="72">
                        <c:v>129</c:v>
                      </c:pt>
                      <c:pt idx="73">
                        <c:v>129</c:v>
                      </c:pt>
                      <c:pt idx="74">
                        <c:v>129</c:v>
                      </c:pt>
                      <c:pt idx="75">
                        <c:v>129</c:v>
                      </c:pt>
                      <c:pt idx="76">
                        <c:v>129</c:v>
                      </c:pt>
                      <c:pt idx="77">
                        <c:v>129</c:v>
                      </c:pt>
                      <c:pt idx="78">
                        <c:v>129</c:v>
                      </c:pt>
                      <c:pt idx="79">
                        <c:v>129</c:v>
                      </c:pt>
                      <c:pt idx="80">
                        <c:v>173</c:v>
                      </c:pt>
                      <c:pt idx="81">
                        <c:v>173</c:v>
                      </c:pt>
                      <c:pt idx="82">
                        <c:v>175</c:v>
                      </c:pt>
                      <c:pt idx="83">
                        <c:v>175</c:v>
                      </c:pt>
                      <c:pt idx="84">
                        <c:v>176</c:v>
                      </c:pt>
                      <c:pt idx="85">
                        <c:v>175</c:v>
                      </c:pt>
                    </c:numCache>
                  </c:numRef>
                </c:val>
                <c:smooth val="0"/>
                <c:extLst xmlns:c15="http://schemas.microsoft.com/office/drawing/2012/chart">
                  <c:ext xmlns:c16="http://schemas.microsoft.com/office/drawing/2014/chart" uri="{C3380CC4-5D6E-409C-BE32-E72D297353CC}">
                    <c16:uniqueId val="{0000000F-2F21-4203-AA54-8D8ACFA1ADDF}"/>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'Data Set'!$Q$2:$Q$3</c15:sqref>
                        </c15:formulaRef>
                      </c:ext>
                    </c:extLst>
                    <c:strCache>
                      <c:ptCount val="2"/>
                      <c:pt idx="0">
                        <c:v>Totals</c:v>
                      </c:pt>
                      <c:pt idx="1">
                        <c:v>Positive</c:v>
                      </c:pt>
                    </c:strCache>
                  </c:strRef>
                </c:tx>
                <c:spPr>
                  <a:ln w="285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Set'!$Q$4:$Q$89</c15:sqref>
                        </c15:formulaRef>
                      </c:ext>
                    </c:extLst>
                    <c:numCache>
                      <c:formatCode>General</c:formatCode>
                      <c:ptCount val="86"/>
                      <c:pt idx="0">
                        <c:v>310</c:v>
                      </c:pt>
                      <c:pt idx="1">
                        <c:v>332</c:v>
                      </c:pt>
                      <c:pt idx="2">
                        <c:v>492</c:v>
                      </c:pt>
                      <c:pt idx="3">
                        <c:v>723</c:v>
                      </c:pt>
                      <c:pt idx="4">
                        <c:v>798</c:v>
                      </c:pt>
                      <c:pt idx="5">
                        <c:v>858</c:v>
                      </c:pt>
                      <c:pt idx="6">
                        <c:v>996</c:v>
                      </c:pt>
                      <c:pt idx="7">
                        <c:v>1152</c:v>
                      </c:pt>
                      <c:pt idx="8">
                        <c:v>1309</c:v>
                      </c:pt>
                      <c:pt idx="9">
                        <c:v>1398</c:v>
                      </c:pt>
                      <c:pt idx="10">
                        <c:v>1431</c:v>
                      </c:pt>
                      <c:pt idx="11">
                        <c:v>1533</c:v>
                      </c:pt>
                      <c:pt idx="12">
                        <c:v>1548</c:v>
                      </c:pt>
                      <c:pt idx="13">
                        <c:v>1612</c:v>
                      </c:pt>
                      <c:pt idx="14">
                        <c:v>1699</c:v>
                      </c:pt>
                      <c:pt idx="15">
                        <c:v>1808</c:v>
                      </c:pt>
                      <c:pt idx="16">
                        <c:v>1910</c:v>
                      </c:pt>
                      <c:pt idx="17">
                        <c:v>2033</c:v>
                      </c:pt>
                      <c:pt idx="18">
                        <c:v>2222</c:v>
                      </c:pt>
                      <c:pt idx="19">
                        <c:v>2402</c:v>
                      </c:pt>
                      <c:pt idx="20">
                        <c:v>2518</c:v>
                      </c:pt>
                      <c:pt idx="21">
                        <c:v>2580</c:v>
                      </c:pt>
                      <c:pt idx="22">
                        <c:v>2613</c:v>
                      </c:pt>
                      <c:pt idx="23">
                        <c:v>2753</c:v>
                      </c:pt>
                      <c:pt idx="24">
                        <c:v>2936</c:v>
                      </c:pt>
                      <c:pt idx="25">
                        <c:v>3200</c:v>
                      </c:pt>
                      <c:pt idx="26">
                        <c:v>3552</c:v>
                      </c:pt>
                      <c:pt idx="27">
                        <c:v>3896</c:v>
                      </c:pt>
                      <c:pt idx="28">
                        <c:v>4365</c:v>
                      </c:pt>
                      <c:pt idx="29">
                        <c:v>4532</c:v>
                      </c:pt>
                      <c:pt idx="30">
                        <c:v>4592</c:v>
                      </c:pt>
                      <c:pt idx="31">
                        <c:v>4682</c:v>
                      </c:pt>
                      <c:pt idx="32">
                        <c:v>4764</c:v>
                      </c:pt>
                      <c:pt idx="33">
                        <c:v>4812</c:v>
                      </c:pt>
                      <c:pt idx="34">
                        <c:v>4869</c:v>
                      </c:pt>
                      <c:pt idx="35">
                        <c:v>4916</c:v>
                      </c:pt>
                      <c:pt idx="36">
                        <c:v>5003</c:v>
                      </c:pt>
                      <c:pt idx="37">
                        <c:v>5110</c:v>
                      </c:pt>
                      <c:pt idx="38">
                        <c:v>5173</c:v>
                      </c:pt>
                      <c:pt idx="39">
                        <c:v>5391</c:v>
                      </c:pt>
                      <c:pt idx="40">
                        <c:v>5598</c:v>
                      </c:pt>
                      <c:pt idx="41">
                        <c:v>5817</c:v>
                      </c:pt>
                      <c:pt idx="42">
                        <c:v>5934</c:v>
                      </c:pt>
                      <c:pt idx="43">
                        <c:v>6214</c:v>
                      </c:pt>
                      <c:pt idx="44">
                        <c:v>6329</c:v>
                      </c:pt>
                      <c:pt idx="45">
                        <c:v>6475</c:v>
                      </c:pt>
                      <c:pt idx="46">
                        <c:v>6547</c:v>
                      </c:pt>
                      <c:pt idx="47">
                        <c:v>6644</c:v>
                      </c:pt>
                      <c:pt idx="48">
                        <c:v>6762</c:v>
                      </c:pt>
                      <c:pt idx="49">
                        <c:v>6820</c:v>
                      </c:pt>
                      <c:pt idx="50">
                        <c:v>6912</c:v>
                      </c:pt>
                      <c:pt idx="51">
                        <c:v>6962</c:v>
                      </c:pt>
                      <c:pt idx="52">
                        <c:v>7021</c:v>
                      </c:pt>
                      <c:pt idx="53">
                        <c:v>7092</c:v>
                      </c:pt>
                      <c:pt idx="54">
                        <c:v>7207</c:v>
                      </c:pt>
                      <c:pt idx="55">
                        <c:v>7247</c:v>
                      </c:pt>
                      <c:pt idx="56">
                        <c:v>7274</c:v>
                      </c:pt>
                      <c:pt idx="57">
                        <c:v>7324</c:v>
                      </c:pt>
                      <c:pt idx="58">
                        <c:v>7476</c:v>
                      </c:pt>
                      <c:pt idx="59">
                        <c:v>7525</c:v>
                      </c:pt>
                      <c:pt idx="60">
                        <c:v>7589</c:v>
                      </c:pt>
                      <c:pt idx="61">
                        <c:v>7626</c:v>
                      </c:pt>
                      <c:pt idx="62">
                        <c:v>7705</c:v>
                      </c:pt>
                      <c:pt idx="63">
                        <c:v>7738</c:v>
                      </c:pt>
                      <c:pt idx="64">
                        <c:v>7766</c:v>
                      </c:pt>
                      <c:pt idx="65">
                        <c:v>7813</c:v>
                      </c:pt>
                      <c:pt idx="66">
                        <c:v>7879</c:v>
                      </c:pt>
                      <c:pt idx="67">
                        <c:v>7945</c:v>
                      </c:pt>
                      <c:pt idx="68">
                        <c:v>7967</c:v>
                      </c:pt>
                      <c:pt idx="69">
                        <c:v>7992</c:v>
                      </c:pt>
                      <c:pt idx="70">
                        <c:v>7992</c:v>
                      </c:pt>
                      <c:pt idx="71">
                        <c:v>8022</c:v>
                      </c:pt>
                      <c:pt idx="72">
                        <c:v>8030</c:v>
                      </c:pt>
                      <c:pt idx="73">
                        <c:v>8044</c:v>
                      </c:pt>
                      <c:pt idx="74">
                        <c:v>8083</c:v>
                      </c:pt>
                      <c:pt idx="75">
                        <c:v>8110</c:v>
                      </c:pt>
                      <c:pt idx="76">
                        <c:v>8095</c:v>
                      </c:pt>
                      <c:pt idx="77">
                        <c:v>8142</c:v>
                      </c:pt>
                      <c:pt idx="78">
                        <c:v>8171</c:v>
                      </c:pt>
                      <c:pt idx="79">
                        <c:v>8194</c:v>
                      </c:pt>
                      <c:pt idx="80">
                        <c:v>8420</c:v>
                      </c:pt>
                      <c:pt idx="81">
                        <c:v>8429</c:v>
                      </c:pt>
                      <c:pt idx="82">
                        <c:v>8477</c:v>
                      </c:pt>
                      <c:pt idx="83">
                        <c:v>8499</c:v>
                      </c:pt>
                      <c:pt idx="84">
                        <c:v>8564</c:v>
                      </c:pt>
                      <c:pt idx="85">
                        <c:v>8573</c:v>
                      </c:pt>
                    </c:numCache>
                  </c:numRef>
                </c:val>
                <c:smooth val="0"/>
                <c:extLst xmlns:c15="http://schemas.microsoft.com/office/drawing/2012/chart">
                  <c:ext xmlns:c16="http://schemas.microsoft.com/office/drawing/2014/chart" uri="{C3380CC4-5D6E-409C-BE32-E72D297353CC}">
                    <c16:uniqueId val="{00000010-2F21-4203-AA54-8D8ACFA1ADDF}"/>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'Data Set'!$S$2:$S$3</c15:sqref>
                        </c15:formulaRef>
                      </c:ext>
                    </c:extLst>
                    <c:strCache>
                      <c:ptCount val="2"/>
                      <c:pt idx="0">
                        <c:v>Totals</c:v>
                      </c:pt>
                      <c:pt idx="1">
                        <c:v>Deaths</c:v>
                      </c:pt>
                    </c:strCache>
                  </c:strRef>
                </c:tx>
                <c:spPr>
                  <a:ln w="28575" cap="rnd">
                    <a:solidFill>
                      <a:srgbClr val="7D0BA1"/>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Set'!$S$4:$S$89</c15:sqref>
                        </c15:formulaRef>
                      </c:ext>
                    </c:extLst>
                    <c:numCache>
                      <c:formatCode>General</c:formatCode>
                      <c:ptCount val="86"/>
                      <c:pt idx="0">
                        <c:v>28</c:v>
                      </c:pt>
                      <c:pt idx="1">
                        <c:v>29</c:v>
                      </c:pt>
                      <c:pt idx="2">
                        <c:v>34</c:v>
                      </c:pt>
                      <c:pt idx="3">
                        <c:v>42</c:v>
                      </c:pt>
                      <c:pt idx="4">
                        <c:v>49</c:v>
                      </c:pt>
                      <c:pt idx="5">
                        <c:v>52</c:v>
                      </c:pt>
                      <c:pt idx="6">
                        <c:v>63</c:v>
                      </c:pt>
                      <c:pt idx="7">
                        <c:v>64</c:v>
                      </c:pt>
                      <c:pt idx="8">
                        <c:v>74</c:v>
                      </c:pt>
                      <c:pt idx="9">
                        <c:v>81</c:v>
                      </c:pt>
                      <c:pt idx="10">
                        <c:v>82</c:v>
                      </c:pt>
                      <c:pt idx="11">
                        <c:v>91</c:v>
                      </c:pt>
                      <c:pt idx="12">
                        <c:v>92</c:v>
                      </c:pt>
                      <c:pt idx="13">
                        <c:v>96</c:v>
                      </c:pt>
                      <c:pt idx="14">
                        <c:v>109</c:v>
                      </c:pt>
                      <c:pt idx="15">
                        <c:v>119</c:v>
                      </c:pt>
                      <c:pt idx="16">
                        <c:v>130</c:v>
                      </c:pt>
                      <c:pt idx="17">
                        <c:v>141</c:v>
                      </c:pt>
                      <c:pt idx="18">
                        <c:v>149</c:v>
                      </c:pt>
                      <c:pt idx="19">
                        <c:v>161</c:v>
                      </c:pt>
                      <c:pt idx="20">
                        <c:v>170</c:v>
                      </c:pt>
                      <c:pt idx="21">
                        <c:v>171</c:v>
                      </c:pt>
                      <c:pt idx="22">
                        <c:v>177</c:v>
                      </c:pt>
                      <c:pt idx="23">
                        <c:v>189</c:v>
                      </c:pt>
                      <c:pt idx="24">
                        <c:v>203</c:v>
                      </c:pt>
                      <c:pt idx="25">
                        <c:v>224</c:v>
                      </c:pt>
                      <c:pt idx="26">
                        <c:v>243</c:v>
                      </c:pt>
                      <c:pt idx="27">
                        <c:v>254</c:v>
                      </c:pt>
                      <c:pt idx="28">
                        <c:v>290</c:v>
                      </c:pt>
                      <c:pt idx="29">
                        <c:v>300</c:v>
                      </c:pt>
                      <c:pt idx="30">
                        <c:v>307</c:v>
                      </c:pt>
                      <c:pt idx="31">
                        <c:v>310</c:v>
                      </c:pt>
                      <c:pt idx="32">
                        <c:v>315</c:v>
                      </c:pt>
                      <c:pt idx="33">
                        <c:v>316</c:v>
                      </c:pt>
                      <c:pt idx="34">
                        <c:v>320</c:v>
                      </c:pt>
                      <c:pt idx="35">
                        <c:v>322</c:v>
                      </c:pt>
                      <c:pt idx="36">
                        <c:v>326</c:v>
                      </c:pt>
                      <c:pt idx="37">
                        <c:v>332</c:v>
                      </c:pt>
                      <c:pt idx="38">
                        <c:v>337</c:v>
                      </c:pt>
                      <c:pt idx="39">
                        <c:v>343</c:v>
                      </c:pt>
                      <c:pt idx="40">
                        <c:v>369</c:v>
                      </c:pt>
                      <c:pt idx="41">
                        <c:v>381</c:v>
                      </c:pt>
                      <c:pt idx="42">
                        <c:v>391</c:v>
                      </c:pt>
                      <c:pt idx="43">
                        <c:v>418</c:v>
                      </c:pt>
                      <c:pt idx="44">
                        <c:v>428</c:v>
                      </c:pt>
                      <c:pt idx="45">
                        <c:v>432</c:v>
                      </c:pt>
                      <c:pt idx="46">
                        <c:v>434</c:v>
                      </c:pt>
                      <c:pt idx="47">
                        <c:v>440</c:v>
                      </c:pt>
                      <c:pt idx="48">
                        <c:v>449</c:v>
                      </c:pt>
                      <c:pt idx="49">
                        <c:v>452</c:v>
                      </c:pt>
                      <c:pt idx="50">
                        <c:v>461</c:v>
                      </c:pt>
                      <c:pt idx="51">
                        <c:v>470</c:v>
                      </c:pt>
                      <c:pt idx="52">
                        <c:v>477</c:v>
                      </c:pt>
                      <c:pt idx="53">
                        <c:v>486</c:v>
                      </c:pt>
                      <c:pt idx="54">
                        <c:v>497</c:v>
                      </c:pt>
                      <c:pt idx="55">
                        <c:v>502</c:v>
                      </c:pt>
                      <c:pt idx="56">
                        <c:v>508</c:v>
                      </c:pt>
                      <c:pt idx="57">
                        <c:v>519</c:v>
                      </c:pt>
                      <c:pt idx="58">
                        <c:v>523</c:v>
                      </c:pt>
                      <c:pt idx="59">
                        <c:v>529</c:v>
                      </c:pt>
                      <c:pt idx="60">
                        <c:v>531</c:v>
                      </c:pt>
                      <c:pt idx="61">
                        <c:v>531</c:v>
                      </c:pt>
                      <c:pt idx="62">
                        <c:v>534</c:v>
                      </c:pt>
                      <c:pt idx="63">
                        <c:v>540</c:v>
                      </c:pt>
                      <c:pt idx="64">
                        <c:v>542</c:v>
                      </c:pt>
                      <c:pt idx="65">
                        <c:v>543</c:v>
                      </c:pt>
                      <c:pt idx="66">
                        <c:v>547</c:v>
                      </c:pt>
                      <c:pt idx="67">
                        <c:v>553</c:v>
                      </c:pt>
                      <c:pt idx="68">
                        <c:v>555</c:v>
                      </c:pt>
                      <c:pt idx="69">
                        <c:v>564</c:v>
                      </c:pt>
                      <c:pt idx="70">
                        <c:v>564</c:v>
                      </c:pt>
                      <c:pt idx="71">
                        <c:v>564</c:v>
                      </c:pt>
                      <c:pt idx="72">
                        <c:v>568</c:v>
                      </c:pt>
                      <c:pt idx="73">
                        <c:v>573</c:v>
                      </c:pt>
                      <c:pt idx="74">
                        <c:v>577</c:v>
                      </c:pt>
                      <c:pt idx="75">
                        <c:v>584</c:v>
                      </c:pt>
                      <c:pt idx="76">
                        <c:v>587</c:v>
                      </c:pt>
                      <c:pt idx="77">
                        <c:v>587</c:v>
                      </c:pt>
                      <c:pt idx="78">
                        <c:v>587</c:v>
                      </c:pt>
                      <c:pt idx="79">
                        <c:v>589</c:v>
                      </c:pt>
                      <c:pt idx="80">
                        <c:v>635</c:v>
                      </c:pt>
                      <c:pt idx="81">
                        <c:v>635</c:v>
                      </c:pt>
                      <c:pt idx="82">
                        <c:v>640</c:v>
                      </c:pt>
                      <c:pt idx="83">
                        <c:v>643</c:v>
                      </c:pt>
                      <c:pt idx="84">
                        <c:v>644</c:v>
                      </c:pt>
                      <c:pt idx="85">
                        <c:v>643</c:v>
                      </c:pt>
                    </c:numCache>
                  </c:numRef>
                </c:val>
                <c:smooth val="0"/>
                <c:extLst xmlns:c15="http://schemas.microsoft.com/office/drawing/2012/chart">
                  <c:ext xmlns:c16="http://schemas.microsoft.com/office/drawing/2014/chart" uri="{C3380CC4-5D6E-409C-BE32-E72D297353CC}">
                    <c16:uniqueId val="{00000011-2F21-4203-AA54-8D8ACFA1ADDF}"/>
                  </c:ext>
                </c:extLst>
              </c15:ser>
            </c15:filteredLineSeries>
          </c:ext>
        </c:extLst>
      </c:lineChart>
      <c:dateAx>
        <c:axId val="408779408"/>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8779736"/>
        <c:crosses val="autoZero"/>
        <c:auto val="0"/>
        <c:lblOffset val="100"/>
        <c:baseTimeUnit val="days"/>
      </c:dateAx>
      <c:valAx>
        <c:axId val="408779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Number of</a:t>
                </a:r>
                <a:r>
                  <a:rPr lang="en-US" sz="1100" baseline="0"/>
                  <a:t> COVID+ Veterans</a:t>
                </a:r>
                <a:endParaRPr lang="en-US" sz="1100"/>
              </a:p>
            </c:rich>
          </c:tx>
          <c:layout>
            <c:manualLayout>
              <c:xMode val="edge"/>
              <c:yMode val="edge"/>
              <c:x val="1.199598097112861E-2"/>
              <c:y val="9.4651508925087308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8779408"/>
        <c:crosses val="autoZero"/>
        <c:crossBetween val="between"/>
      </c:valAx>
      <c:spPr>
        <a:noFill/>
        <a:ln>
          <a:noFill/>
        </a:ln>
        <a:effectLst/>
      </c:spPr>
    </c:plotArea>
    <c:legend>
      <c:legendPos val="b"/>
      <c:layout>
        <c:manualLayout>
          <c:xMode val="edge"/>
          <c:yMode val="edge"/>
          <c:x val="0.21374967191601049"/>
          <c:y val="0.91531993217693375"/>
          <c:w val="0.58448593003743388"/>
          <c:h val="4.299870594170156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VISN 9 Total Veteran COVID-19 Cases</a:t>
            </a:r>
          </a:p>
        </c:rich>
      </c:tx>
      <c:layout>
        <c:manualLayout>
          <c:xMode val="edge"/>
          <c:yMode val="edge"/>
          <c:x val="0.33534891732283467"/>
          <c:y val="1.695291394894436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682527914230099E-2"/>
          <c:y val="2.5645078296305489E-2"/>
          <c:w val="0.91864971401621387"/>
          <c:h val="0.81002705980306977"/>
        </c:manualLayout>
      </c:layout>
      <c:lineChart>
        <c:grouping val="standard"/>
        <c:varyColors val="0"/>
        <c:ser>
          <c:idx val="0"/>
          <c:order val="0"/>
          <c:tx>
            <c:strRef>
              <c:f>'Data Set'!$B$2:$B$3</c:f>
              <c:strCache>
                <c:ptCount val="2"/>
                <c:pt idx="0">
                  <c:v>Lex</c:v>
                </c:pt>
                <c:pt idx="1">
                  <c:v>Positive</c:v>
                </c:pt>
              </c:strCache>
            </c:strRef>
          </c:tx>
          <c:spPr>
            <a:ln w="28575" cap="rnd">
              <a:solidFill>
                <a:srgbClr val="00B0F0"/>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Set'!$B$4:$B$89</c:f>
              <c:numCache>
                <c:formatCode>General</c:formatCode>
                <c:ptCount val="86"/>
                <c:pt idx="0">
                  <c:v>19</c:v>
                </c:pt>
                <c:pt idx="1">
                  <c:v>19</c:v>
                </c:pt>
                <c:pt idx="2">
                  <c:v>38</c:v>
                </c:pt>
                <c:pt idx="3">
                  <c:v>52</c:v>
                </c:pt>
                <c:pt idx="4">
                  <c:v>58</c:v>
                </c:pt>
                <c:pt idx="5">
                  <c:v>68</c:v>
                </c:pt>
                <c:pt idx="6">
                  <c:v>79</c:v>
                </c:pt>
                <c:pt idx="7">
                  <c:v>103</c:v>
                </c:pt>
                <c:pt idx="8">
                  <c:v>129</c:v>
                </c:pt>
                <c:pt idx="9">
                  <c:v>136</c:v>
                </c:pt>
                <c:pt idx="10">
                  <c:v>144</c:v>
                </c:pt>
                <c:pt idx="11">
                  <c:v>156</c:v>
                </c:pt>
                <c:pt idx="12">
                  <c:v>162</c:v>
                </c:pt>
                <c:pt idx="13">
                  <c:v>167</c:v>
                </c:pt>
                <c:pt idx="14">
                  <c:v>187</c:v>
                </c:pt>
                <c:pt idx="15">
                  <c:v>201</c:v>
                </c:pt>
                <c:pt idx="16">
                  <c:v>207</c:v>
                </c:pt>
                <c:pt idx="17">
                  <c:v>228</c:v>
                </c:pt>
                <c:pt idx="18">
                  <c:v>290</c:v>
                </c:pt>
                <c:pt idx="19">
                  <c:v>343</c:v>
                </c:pt>
                <c:pt idx="20">
                  <c:v>359</c:v>
                </c:pt>
                <c:pt idx="21">
                  <c:v>370</c:v>
                </c:pt>
                <c:pt idx="22">
                  <c:v>378</c:v>
                </c:pt>
                <c:pt idx="23">
                  <c:v>404</c:v>
                </c:pt>
                <c:pt idx="24">
                  <c:v>422</c:v>
                </c:pt>
                <c:pt idx="25">
                  <c:v>464</c:v>
                </c:pt>
                <c:pt idx="26">
                  <c:v>490</c:v>
                </c:pt>
                <c:pt idx="27">
                  <c:v>562</c:v>
                </c:pt>
                <c:pt idx="28">
                  <c:v>633</c:v>
                </c:pt>
                <c:pt idx="29">
                  <c:v>657</c:v>
                </c:pt>
                <c:pt idx="30">
                  <c:v>662</c:v>
                </c:pt>
                <c:pt idx="31">
                  <c:v>669</c:v>
                </c:pt>
                <c:pt idx="32">
                  <c:v>696</c:v>
                </c:pt>
                <c:pt idx="33">
                  <c:v>704</c:v>
                </c:pt>
                <c:pt idx="34">
                  <c:v>720</c:v>
                </c:pt>
                <c:pt idx="35">
                  <c:v>727</c:v>
                </c:pt>
                <c:pt idx="36">
                  <c:v>745</c:v>
                </c:pt>
                <c:pt idx="37">
                  <c:v>759</c:v>
                </c:pt>
                <c:pt idx="38">
                  <c:v>768</c:v>
                </c:pt>
                <c:pt idx="39">
                  <c:v>768</c:v>
                </c:pt>
                <c:pt idx="40">
                  <c:v>787</c:v>
                </c:pt>
                <c:pt idx="41">
                  <c:v>816</c:v>
                </c:pt>
                <c:pt idx="42">
                  <c:v>842</c:v>
                </c:pt>
                <c:pt idx="43">
                  <c:v>884</c:v>
                </c:pt>
                <c:pt idx="44">
                  <c:v>895</c:v>
                </c:pt>
                <c:pt idx="45">
                  <c:v>905</c:v>
                </c:pt>
                <c:pt idx="46">
                  <c:v>914</c:v>
                </c:pt>
                <c:pt idx="47">
                  <c:v>929</c:v>
                </c:pt>
                <c:pt idx="48">
                  <c:v>950</c:v>
                </c:pt>
                <c:pt idx="49">
                  <c:v>962</c:v>
                </c:pt>
                <c:pt idx="50">
                  <c:v>975</c:v>
                </c:pt>
                <c:pt idx="51">
                  <c:v>982</c:v>
                </c:pt>
                <c:pt idx="52">
                  <c:v>992</c:v>
                </c:pt>
                <c:pt idx="53">
                  <c:v>1023</c:v>
                </c:pt>
                <c:pt idx="54">
                  <c:v>1041</c:v>
                </c:pt>
                <c:pt idx="55">
                  <c:v>1052</c:v>
                </c:pt>
                <c:pt idx="56">
                  <c:v>1055</c:v>
                </c:pt>
                <c:pt idx="57">
                  <c:v>1055</c:v>
                </c:pt>
                <c:pt idx="58">
                  <c:v>1096</c:v>
                </c:pt>
                <c:pt idx="59">
                  <c:v>1111</c:v>
                </c:pt>
                <c:pt idx="60">
                  <c:v>1117</c:v>
                </c:pt>
                <c:pt idx="61">
                  <c:v>1118</c:v>
                </c:pt>
                <c:pt idx="62">
                  <c:v>1130</c:v>
                </c:pt>
                <c:pt idx="63">
                  <c:v>1135</c:v>
                </c:pt>
                <c:pt idx="64">
                  <c:v>1142</c:v>
                </c:pt>
                <c:pt idx="65">
                  <c:v>1143</c:v>
                </c:pt>
                <c:pt idx="66">
                  <c:v>1161</c:v>
                </c:pt>
                <c:pt idx="67">
                  <c:v>1169</c:v>
                </c:pt>
                <c:pt idx="68">
                  <c:v>1172</c:v>
                </c:pt>
                <c:pt idx="69">
                  <c:v>1172</c:v>
                </c:pt>
                <c:pt idx="70">
                  <c:v>1172</c:v>
                </c:pt>
                <c:pt idx="71">
                  <c:v>1182</c:v>
                </c:pt>
                <c:pt idx="72">
                  <c:v>1184</c:v>
                </c:pt>
                <c:pt idx="73">
                  <c:v>1185</c:v>
                </c:pt>
                <c:pt idx="74">
                  <c:v>1193</c:v>
                </c:pt>
                <c:pt idx="75">
                  <c:v>1197</c:v>
                </c:pt>
                <c:pt idx="76">
                  <c:v>1201</c:v>
                </c:pt>
                <c:pt idx="77">
                  <c:v>1202</c:v>
                </c:pt>
                <c:pt idx="78">
                  <c:v>1202</c:v>
                </c:pt>
                <c:pt idx="79">
                  <c:v>1214</c:v>
                </c:pt>
                <c:pt idx="80">
                  <c:v>1215</c:v>
                </c:pt>
                <c:pt idx="81">
                  <c:v>1217</c:v>
                </c:pt>
                <c:pt idx="82">
                  <c:v>1227</c:v>
                </c:pt>
                <c:pt idx="83">
                  <c:v>1229</c:v>
                </c:pt>
                <c:pt idx="84">
                  <c:v>1244</c:v>
                </c:pt>
                <c:pt idx="85">
                  <c:v>1244</c:v>
                </c:pt>
              </c:numCache>
            </c:numRef>
          </c:val>
          <c:smooth val="0"/>
          <c:extLst>
            <c:ext xmlns:c16="http://schemas.microsoft.com/office/drawing/2014/chart" uri="{C3380CC4-5D6E-409C-BE32-E72D297353CC}">
              <c16:uniqueId val="{00000000-2E82-4ABF-B4A9-4728109BD493}"/>
            </c:ext>
          </c:extLst>
        </c:ser>
        <c:ser>
          <c:idx val="3"/>
          <c:order val="3"/>
          <c:tx>
            <c:strRef>
              <c:f>'Data Set'!$E$2:$E$3</c:f>
              <c:strCache>
                <c:ptCount val="2"/>
                <c:pt idx="0">
                  <c:v>Lou</c:v>
                </c:pt>
                <c:pt idx="1">
                  <c:v>Positive</c:v>
                </c:pt>
              </c:strCache>
            </c:strRef>
          </c:tx>
          <c:spPr>
            <a:ln w="28575" cap="rnd">
              <a:solidFill>
                <a:srgbClr val="00B050"/>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Set'!$E$4:$E$89</c:f>
              <c:numCache>
                <c:formatCode>General</c:formatCode>
                <c:ptCount val="86"/>
                <c:pt idx="0">
                  <c:v>86</c:v>
                </c:pt>
                <c:pt idx="1">
                  <c:v>89</c:v>
                </c:pt>
                <c:pt idx="2">
                  <c:v>98</c:v>
                </c:pt>
                <c:pt idx="3">
                  <c:v>129</c:v>
                </c:pt>
                <c:pt idx="4">
                  <c:v>136</c:v>
                </c:pt>
                <c:pt idx="5">
                  <c:v>144</c:v>
                </c:pt>
                <c:pt idx="6">
                  <c:v>170</c:v>
                </c:pt>
                <c:pt idx="7">
                  <c:v>198</c:v>
                </c:pt>
                <c:pt idx="8">
                  <c:v>220</c:v>
                </c:pt>
                <c:pt idx="9">
                  <c:v>230</c:v>
                </c:pt>
                <c:pt idx="10">
                  <c:v>230</c:v>
                </c:pt>
                <c:pt idx="11">
                  <c:v>248</c:v>
                </c:pt>
                <c:pt idx="12">
                  <c:v>249</c:v>
                </c:pt>
                <c:pt idx="13">
                  <c:v>257</c:v>
                </c:pt>
                <c:pt idx="14">
                  <c:v>265</c:v>
                </c:pt>
                <c:pt idx="15">
                  <c:v>280</c:v>
                </c:pt>
                <c:pt idx="16">
                  <c:v>292</c:v>
                </c:pt>
                <c:pt idx="17">
                  <c:v>309</c:v>
                </c:pt>
                <c:pt idx="18">
                  <c:v>335</c:v>
                </c:pt>
                <c:pt idx="19">
                  <c:v>358</c:v>
                </c:pt>
                <c:pt idx="20">
                  <c:v>383</c:v>
                </c:pt>
                <c:pt idx="21">
                  <c:v>398</c:v>
                </c:pt>
                <c:pt idx="22">
                  <c:v>403</c:v>
                </c:pt>
                <c:pt idx="23">
                  <c:v>427</c:v>
                </c:pt>
                <c:pt idx="24">
                  <c:v>452</c:v>
                </c:pt>
                <c:pt idx="25">
                  <c:v>515</c:v>
                </c:pt>
                <c:pt idx="26">
                  <c:v>590</c:v>
                </c:pt>
                <c:pt idx="27">
                  <c:v>628</c:v>
                </c:pt>
                <c:pt idx="28">
                  <c:v>753</c:v>
                </c:pt>
                <c:pt idx="29">
                  <c:v>776</c:v>
                </c:pt>
                <c:pt idx="30">
                  <c:v>782</c:v>
                </c:pt>
                <c:pt idx="31">
                  <c:v>791</c:v>
                </c:pt>
                <c:pt idx="32">
                  <c:v>807</c:v>
                </c:pt>
                <c:pt idx="33">
                  <c:v>815</c:v>
                </c:pt>
                <c:pt idx="34">
                  <c:v>831</c:v>
                </c:pt>
                <c:pt idx="35">
                  <c:v>846</c:v>
                </c:pt>
                <c:pt idx="36">
                  <c:v>853</c:v>
                </c:pt>
                <c:pt idx="37">
                  <c:v>888</c:v>
                </c:pt>
                <c:pt idx="38">
                  <c:v>895</c:v>
                </c:pt>
                <c:pt idx="39">
                  <c:v>900</c:v>
                </c:pt>
                <c:pt idx="40">
                  <c:v>937</c:v>
                </c:pt>
                <c:pt idx="41">
                  <c:v>967</c:v>
                </c:pt>
                <c:pt idx="42">
                  <c:v>980</c:v>
                </c:pt>
                <c:pt idx="43">
                  <c:v>1026</c:v>
                </c:pt>
                <c:pt idx="44">
                  <c:v>1034</c:v>
                </c:pt>
                <c:pt idx="45">
                  <c:v>1049</c:v>
                </c:pt>
                <c:pt idx="46">
                  <c:v>1058</c:v>
                </c:pt>
                <c:pt idx="47">
                  <c:v>1066</c:v>
                </c:pt>
                <c:pt idx="48">
                  <c:v>1094</c:v>
                </c:pt>
                <c:pt idx="49">
                  <c:v>1114</c:v>
                </c:pt>
                <c:pt idx="50">
                  <c:v>1133</c:v>
                </c:pt>
                <c:pt idx="51">
                  <c:v>1145</c:v>
                </c:pt>
                <c:pt idx="52">
                  <c:v>1154</c:v>
                </c:pt>
                <c:pt idx="53">
                  <c:v>1177</c:v>
                </c:pt>
                <c:pt idx="54">
                  <c:v>1187</c:v>
                </c:pt>
                <c:pt idx="55">
                  <c:v>1198</c:v>
                </c:pt>
                <c:pt idx="56">
                  <c:v>1204</c:v>
                </c:pt>
                <c:pt idx="57">
                  <c:v>1217</c:v>
                </c:pt>
                <c:pt idx="58">
                  <c:v>1223</c:v>
                </c:pt>
                <c:pt idx="59">
                  <c:v>1229</c:v>
                </c:pt>
                <c:pt idx="60">
                  <c:v>1236</c:v>
                </c:pt>
                <c:pt idx="61">
                  <c:v>1243</c:v>
                </c:pt>
                <c:pt idx="62">
                  <c:v>1258</c:v>
                </c:pt>
                <c:pt idx="63">
                  <c:v>1267</c:v>
                </c:pt>
                <c:pt idx="64">
                  <c:v>1276</c:v>
                </c:pt>
                <c:pt idx="65">
                  <c:v>1280</c:v>
                </c:pt>
                <c:pt idx="66">
                  <c:v>1293</c:v>
                </c:pt>
                <c:pt idx="67">
                  <c:v>1300</c:v>
                </c:pt>
                <c:pt idx="68">
                  <c:v>1305</c:v>
                </c:pt>
                <c:pt idx="69">
                  <c:v>1308</c:v>
                </c:pt>
                <c:pt idx="70">
                  <c:v>1308</c:v>
                </c:pt>
                <c:pt idx="71">
                  <c:v>1316</c:v>
                </c:pt>
                <c:pt idx="72">
                  <c:v>1318</c:v>
                </c:pt>
                <c:pt idx="73">
                  <c:v>1323</c:v>
                </c:pt>
                <c:pt idx="74">
                  <c:v>1340</c:v>
                </c:pt>
                <c:pt idx="75">
                  <c:v>1345</c:v>
                </c:pt>
                <c:pt idx="76">
                  <c:v>1315</c:v>
                </c:pt>
                <c:pt idx="77">
                  <c:v>1351</c:v>
                </c:pt>
                <c:pt idx="78">
                  <c:v>1365</c:v>
                </c:pt>
                <c:pt idx="79">
                  <c:v>1367</c:v>
                </c:pt>
                <c:pt idx="80">
                  <c:v>1370</c:v>
                </c:pt>
                <c:pt idx="81">
                  <c:v>1373</c:v>
                </c:pt>
                <c:pt idx="82">
                  <c:v>1379</c:v>
                </c:pt>
                <c:pt idx="83">
                  <c:v>1383</c:v>
                </c:pt>
                <c:pt idx="84">
                  <c:v>1383</c:v>
                </c:pt>
                <c:pt idx="85">
                  <c:v>1389</c:v>
                </c:pt>
              </c:numCache>
            </c:numRef>
          </c:val>
          <c:smooth val="0"/>
          <c:extLst>
            <c:ext xmlns:c16="http://schemas.microsoft.com/office/drawing/2014/chart" uri="{C3380CC4-5D6E-409C-BE32-E72D297353CC}">
              <c16:uniqueId val="{00000001-2E82-4ABF-B4A9-4728109BD493}"/>
            </c:ext>
          </c:extLst>
        </c:ser>
        <c:ser>
          <c:idx val="6"/>
          <c:order val="6"/>
          <c:tx>
            <c:strRef>
              <c:f>'Data Set'!$H$2:$H$3</c:f>
              <c:strCache>
                <c:ptCount val="2"/>
                <c:pt idx="0">
                  <c:v>Mt. Home</c:v>
                </c:pt>
                <c:pt idx="1">
                  <c:v>Positive</c:v>
                </c:pt>
              </c:strCache>
            </c:strRef>
          </c:tx>
          <c:spPr>
            <a:ln w="28575" cap="rnd">
              <a:solidFill>
                <a:srgbClr val="7030A0"/>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Set'!$H$4:$H$89</c:f>
              <c:numCache>
                <c:formatCode>General</c:formatCode>
                <c:ptCount val="86"/>
                <c:pt idx="0">
                  <c:v>26</c:v>
                </c:pt>
                <c:pt idx="1">
                  <c:v>26</c:v>
                </c:pt>
                <c:pt idx="2">
                  <c:v>49</c:v>
                </c:pt>
                <c:pt idx="3">
                  <c:v>104</c:v>
                </c:pt>
                <c:pt idx="4">
                  <c:v>136</c:v>
                </c:pt>
                <c:pt idx="5">
                  <c:v>151</c:v>
                </c:pt>
                <c:pt idx="6">
                  <c:v>199</c:v>
                </c:pt>
                <c:pt idx="7">
                  <c:v>246</c:v>
                </c:pt>
                <c:pt idx="8">
                  <c:v>282</c:v>
                </c:pt>
                <c:pt idx="9">
                  <c:v>318</c:v>
                </c:pt>
                <c:pt idx="10">
                  <c:v>328</c:v>
                </c:pt>
                <c:pt idx="11">
                  <c:v>362</c:v>
                </c:pt>
                <c:pt idx="12">
                  <c:v>367</c:v>
                </c:pt>
                <c:pt idx="13">
                  <c:v>392</c:v>
                </c:pt>
                <c:pt idx="14">
                  <c:v>414</c:v>
                </c:pt>
                <c:pt idx="15">
                  <c:v>442</c:v>
                </c:pt>
                <c:pt idx="16">
                  <c:v>475</c:v>
                </c:pt>
                <c:pt idx="17">
                  <c:v>522</c:v>
                </c:pt>
                <c:pt idx="18">
                  <c:v>569</c:v>
                </c:pt>
                <c:pt idx="19">
                  <c:v>616</c:v>
                </c:pt>
                <c:pt idx="20">
                  <c:v>655</c:v>
                </c:pt>
                <c:pt idx="21">
                  <c:v>666</c:v>
                </c:pt>
                <c:pt idx="22">
                  <c:v>681</c:v>
                </c:pt>
                <c:pt idx="23">
                  <c:v>738</c:v>
                </c:pt>
                <c:pt idx="24">
                  <c:v>792</c:v>
                </c:pt>
                <c:pt idx="25">
                  <c:v>861</c:v>
                </c:pt>
                <c:pt idx="26">
                  <c:v>982</c:v>
                </c:pt>
                <c:pt idx="27">
                  <c:v>1093</c:v>
                </c:pt>
                <c:pt idx="28">
                  <c:v>1217</c:v>
                </c:pt>
                <c:pt idx="29">
                  <c:v>1260</c:v>
                </c:pt>
                <c:pt idx="30">
                  <c:v>1283</c:v>
                </c:pt>
                <c:pt idx="31">
                  <c:v>1309</c:v>
                </c:pt>
                <c:pt idx="32">
                  <c:v>1335</c:v>
                </c:pt>
                <c:pt idx="33">
                  <c:v>1362</c:v>
                </c:pt>
                <c:pt idx="34">
                  <c:v>1382</c:v>
                </c:pt>
                <c:pt idx="35">
                  <c:v>1405</c:v>
                </c:pt>
                <c:pt idx="36">
                  <c:v>1460</c:v>
                </c:pt>
                <c:pt idx="37">
                  <c:v>1506</c:v>
                </c:pt>
                <c:pt idx="38">
                  <c:v>1552</c:v>
                </c:pt>
                <c:pt idx="39">
                  <c:v>1583</c:v>
                </c:pt>
                <c:pt idx="40">
                  <c:v>1648</c:v>
                </c:pt>
                <c:pt idx="41">
                  <c:v>1687</c:v>
                </c:pt>
                <c:pt idx="42">
                  <c:v>1759</c:v>
                </c:pt>
                <c:pt idx="43">
                  <c:v>1841</c:v>
                </c:pt>
                <c:pt idx="44">
                  <c:v>1888</c:v>
                </c:pt>
                <c:pt idx="45">
                  <c:v>1936</c:v>
                </c:pt>
                <c:pt idx="46">
                  <c:v>1956</c:v>
                </c:pt>
                <c:pt idx="47">
                  <c:v>1985</c:v>
                </c:pt>
                <c:pt idx="48">
                  <c:v>2023</c:v>
                </c:pt>
                <c:pt idx="49">
                  <c:v>2049</c:v>
                </c:pt>
                <c:pt idx="50">
                  <c:v>2065</c:v>
                </c:pt>
                <c:pt idx="51">
                  <c:v>2092</c:v>
                </c:pt>
                <c:pt idx="52">
                  <c:v>2112</c:v>
                </c:pt>
                <c:pt idx="53">
                  <c:v>2127</c:v>
                </c:pt>
                <c:pt idx="54">
                  <c:v>2144</c:v>
                </c:pt>
                <c:pt idx="55">
                  <c:v>2158</c:v>
                </c:pt>
                <c:pt idx="56">
                  <c:v>2169</c:v>
                </c:pt>
                <c:pt idx="57">
                  <c:v>2201</c:v>
                </c:pt>
                <c:pt idx="58">
                  <c:v>2221</c:v>
                </c:pt>
                <c:pt idx="59">
                  <c:v>2242</c:v>
                </c:pt>
                <c:pt idx="60">
                  <c:v>2258</c:v>
                </c:pt>
                <c:pt idx="61">
                  <c:v>2270</c:v>
                </c:pt>
                <c:pt idx="62">
                  <c:v>2285</c:v>
                </c:pt>
                <c:pt idx="63">
                  <c:v>2289</c:v>
                </c:pt>
                <c:pt idx="64">
                  <c:v>2299</c:v>
                </c:pt>
                <c:pt idx="65">
                  <c:v>2309</c:v>
                </c:pt>
                <c:pt idx="66">
                  <c:v>2331</c:v>
                </c:pt>
                <c:pt idx="67">
                  <c:v>2347</c:v>
                </c:pt>
                <c:pt idx="68">
                  <c:v>2353</c:v>
                </c:pt>
                <c:pt idx="69">
                  <c:v>2363</c:v>
                </c:pt>
                <c:pt idx="70">
                  <c:v>2363</c:v>
                </c:pt>
                <c:pt idx="71">
                  <c:v>2375</c:v>
                </c:pt>
                <c:pt idx="72">
                  <c:v>2379</c:v>
                </c:pt>
                <c:pt idx="73">
                  <c:v>2387</c:v>
                </c:pt>
                <c:pt idx="74">
                  <c:v>2401</c:v>
                </c:pt>
                <c:pt idx="75">
                  <c:v>2408</c:v>
                </c:pt>
                <c:pt idx="76">
                  <c:v>2416</c:v>
                </c:pt>
                <c:pt idx="77">
                  <c:v>2424</c:v>
                </c:pt>
                <c:pt idx="78">
                  <c:v>2435</c:v>
                </c:pt>
                <c:pt idx="79">
                  <c:v>2443</c:v>
                </c:pt>
                <c:pt idx="80">
                  <c:v>2451</c:v>
                </c:pt>
                <c:pt idx="81">
                  <c:v>2451</c:v>
                </c:pt>
                <c:pt idx="82">
                  <c:v>2465</c:v>
                </c:pt>
                <c:pt idx="83">
                  <c:v>2472</c:v>
                </c:pt>
                <c:pt idx="84">
                  <c:v>2480</c:v>
                </c:pt>
                <c:pt idx="85">
                  <c:v>2480</c:v>
                </c:pt>
              </c:numCache>
            </c:numRef>
          </c:val>
          <c:smooth val="0"/>
          <c:extLst>
            <c:ext xmlns:c16="http://schemas.microsoft.com/office/drawing/2014/chart" uri="{C3380CC4-5D6E-409C-BE32-E72D297353CC}">
              <c16:uniqueId val="{00000002-2E82-4ABF-B4A9-4728109BD493}"/>
            </c:ext>
          </c:extLst>
        </c:ser>
        <c:ser>
          <c:idx val="9"/>
          <c:order val="9"/>
          <c:tx>
            <c:strRef>
              <c:f>'Data Set'!$K$2:$K$3</c:f>
              <c:strCache>
                <c:ptCount val="2"/>
                <c:pt idx="0">
                  <c:v>Mem</c:v>
                </c:pt>
                <c:pt idx="1">
                  <c:v>Positive</c:v>
                </c:pt>
              </c:strCache>
            </c:strRef>
          </c:tx>
          <c:spPr>
            <a:ln w="28575" cap="rnd">
              <a:solidFill>
                <a:srgbClr val="FF0000"/>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Set'!$K$4:$K$89</c:f>
              <c:numCache>
                <c:formatCode>General</c:formatCode>
                <c:ptCount val="86"/>
                <c:pt idx="0">
                  <c:v>73</c:v>
                </c:pt>
                <c:pt idx="1">
                  <c:v>82</c:v>
                </c:pt>
                <c:pt idx="2">
                  <c:v>134</c:v>
                </c:pt>
                <c:pt idx="3">
                  <c:v>186</c:v>
                </c:pt>
                <c:pt idx="4">
                  <c:v>197</c:v>
                </c:pt>
                <c:pt idx="5">
                  <c:v>209</c:v>
                </c:pt>
                <c:pt idx="6">
                  <c:v>231</c:v>
                </c:pt>
                <c:pt idx="7">
                  <c:v>252</c:v>
                </c:pt>
                <c:pt idx="8">
                  <c:v>279</c:v>
                </c:pt>
                <c:pt idx="9">
                  <c:v>284</c:v>
                </c:pt>
                <c:pt idx="10">
                  <c:v>289</c:v>
                </c:pt>
                <c:pt idx="11">
                  <c:v>301</c:v>
                </c:pt>
                <c:pt idx="12">
                  <c:v>304</c:v>
                </c:pt>
                <c:pt idx="13">
                  <c:v>312</c:v>
                </c:pt>
                <c:pt idx="14">
                  <c:v>328</c:v>
                </c:pt>
                <c:pt idx="15">
                  <c:v>346</c:v>
                </c:pt>
                <c:pt idx="16">
                  <c:v>359</c:v>
                </c:pt>
                <c:pt idx="17">
                  <c:v>376</c:v>
                </c:pt>
                <c:pt idx="18">
                  <c:v>389</c:v>
                </c:pt>
                <c:pt idx="19">
                  <c:v>406</c:v>
                </c:pt>
                <c:pt idx="20">
                  <c:v>416</c:v>
                </c:pt>
                <c:pt idx="21">
                  <c:v>426</c:v>
                </c:pt>
                <c:pt idx="22">
                  <c:v>427</c:v>
                </c:pt>
                <c:pt idx="23">
                  <c:v>446</c:v>
                </c:pt>
                <c:pt idx="24">
                  <c:v>467</c:v>
                </c:pt>
                <c:pt idx="25">
                  <c:v>501</c:v>
                </c:pt>
                <c:pt idx="26">
                  <c:v>531</c:v>
                </c:pt>
                <c:pt idx="27">
                  <c:v>584</c:v>
                </c:pt>
                <c:pt idx="28">
                  <c:v>612</c:v>
                </c:pt>
                <c:pt idx="29">
                  <c:v>625</c:v>
                </c:pt>
                <c:pt idx="30">
                  <c:v>638</c:v>
                </c:pt>
                <c:pt idx="31">
                  <c:v>648</c:v>
                </c:pt>
                <c:pt idx="32">
                  <c:v>661</c:v>
                </c:pt>
                <c:pt idx="33">
                  <c:v>666</c:v>
                </c:pt>
                <c:pt idx="34">
                  <c:v>671</c:v>
                </c:pt>
                <c:pt idx="35">
                  <c:v>673</c:v>
                </c:pt>
                <c:pt idx="36">
                  <c:v>680</c:v>
                </c:pt>
                <c:pt idx="37">
                  <c:v>692</c:v>
                </c:pt>
                <c:pt idx="38">
                  <c:v>693</c:v>
                </c:pt>
                <c:pt idx="39">
                  <c:v>702</c:v>
                </c:pt>
                <c:pt idx="40">
                  <c:v>714</c:v>
                </c:pt>
                <c:pt idx="41">
                  <c:v>746</c:v>
                </c:pt>
                <c:pt idx="42">
                  <c:v>752</c:v>
                </c:pt>
                <c:pt idx="43">
                  <c:v>756</c:v>
                </c:pt>
                <c:pt idx="44">
                  <c:v>779</c:v>
                </c:pt>
                <c:pt idx="45">
                  <c:v>788</c:v>
                </c:pt>
                <c:pt idx="46">
                  <c:v>798</c:v>
                </c:pt>
                <c:pt idx="47">
                  <c:v>802</c:v>
                </c:pt>
                <c:pt idx="48">
                  <c:v>813</c:v>
                </c:pt>
                <c:pt idx="49">
                  <c:v>813</c:v>
                </c:pt>
                <c:pt idx="50">
                  <c:v>819</c:v>
                </c:pt>
                <c:pt idx="51">
                  <c:v>823</c:v>
                </c:pt>
                <c:pt idx="52">
                  <c:v>824</c:v>
                </c:pt>
                <c:pt idx="53">
                  <c:v>826</c:v>
                </c:pt>
                <c:pt idx="54">
                  <c:v>834</c:v>
                </c:pt>
                <c:pt idx="55">
                  <c:v>838</c:v>
                </c:pt>
                <c:pt idx="56">
                  <c:v>845</c:v>
                </c:pt>
                <c:pt idx="57">
                  <c:v>850</c:v>
                </c:pt>
                <c:pt idx="58">
                  <c:v>859</c:v>
                </c:pt>
                <c:pt idx="59">
                  <c:v>866</c:v>
                </c:pt>
                <c:pt idx="60">
                  <c:v>868</c:v>
                </c:pt>
                <c:pt idx="61">
                  <c:v>872</c:v>
                </c:pt>
                <c:pt idx="62">
                  <c:v>889</c:v>
                </c:pt>
                <c:pt idx="63">
                  <c:v>894</c:v>
                </c:pt>
                <c:pt idx="64">
                  <c:v>896</c:v>
                </c:pt>
                <c:pt idx="65">
                  <c:v>900</c:v>
                </c:pt>
                <c:pt idx="66">
                  <c:v>907</c:v>
                </c:pt>
                <c:pt idx="67">
                  <c:v>916</c:v>
                </c:pt>
                <c:pt idx="68">
                  <c:v>919</c:v>
                </c:pt>
                <c:pt idx="69">
                  <c:v>919</c:v>
                </c:pt>
                <c:pt idx="70">
                  <c:v>919</c:v>
                </c:pt>
                <c:pt idx="71">
                  <c:v>919</c:v>
                </c:pt>
                <c:pt idx="72">
                  <c:v>919</c:v>
                </c:pt>
                <c:pt idx="73">
                  <c:v>919</c:v>
                </c:pt>
                <c:pt idx="74">
                  <c:v>919</c:v>
                </c:pt>
                <c:pt idx="75">
                  <c:v>930</c:v>
                </c:pt>
                <c:pt idx="76">
                  <c:v>933</c:v>
                </c:pt>
                <c:pt idx="77">
                  <c:v>935</c:v>
                </c:pt>
                <c:pt idx="78">
                  <c:v>939</c:v>
                </c:pt>
                <c:pt idx="79">
                  <c:v>940</c:v>
                </c:pt>
                <c:pt idx="80">
                  <c:v>940</c:v>
                </c:pt>
                <c:pt idx="81">
                  <c:v>944</c:v>
                </c:pt>
                <c:pt idx="82">
                  <c:v>944</c:v>
                </c:pt>
                <c:pt idx="83">
                  <c:v>953</c:v>
                </c:pt>
                <c:pt idx="84">
                  <c:v>956</c:v>
                </c:pt>
                <c:pt idx="85">
                  <c:v>956</c:v>
                </c:pt>
              </c:numCache>
            </c:numRef>
          </c:val>
          <c:smooth val="0"/>
          <c:extLst>
            <c:ext xmlns:c16="http://schemas.microsoft.com/office/drawing/2014/chart" uri="{C3380CC4-5D6E-409C-BE32-E72D297353CC}">
              <c16:uniqueId val="{00000003-2E82-4ABF-B4A9-4728109BD493}"/>
            </c:ext>
          </c:extLst>
        </c:ser>
        <c:ser>
          <c:idx val="12"/>
          <c:order val="12"/>
          <c:tx>
            <c:strRef>
              <c:f>'Data Set'!$N$2:$N$3</c:f>
              <c:strCache>
                <c:ptCount val="2"/>
                <c:pt idx="0">
                  <c:v>TVHS</c:v>
                </c:pt>
                <c:pt idx="1">
                  <c:v>Positive</c:v>
                </c:pt>
              </c:strCache>
            </c:strRef>
          </c:tx>
          <c:spPr>
            <a:ln w="28575" cap="rnd">
              <a:solidFill>
                <a:srgbClr val="FFC000"/>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Set'!$N$4:$N$89</c:f>
              <c:numCache>
                <c:formatCode>General</c:formatCode>
                <c:ptCount val="86"/>
                <c:pt idx="0">
                  <c:v>106</c:v>
                </c:pt>
                <c:pt idx="1">
                  <c:v>116</c:v>
                </c:pt>
                <c:pt idx="2">
                  <c:v>173</c:v>
                </c:pt>
                <c:pt idx="3">
                  <c:v>252</c:v>
                </c:pt>
                <c:pt idx="4">
                  <c:v>271</c:v>
                </c:pt>
                <c:pt idx="5">
                  <c:v>286</c:v>
                </c:pt>
                <c:pt idx="6">
                  <c:v>317</c:v>
                </c:pt>
                <c:pt idx="7">
                  <c:v>353</c:v>
                </c:pt>
                <c:pt idx="8">
                  <c:v>399</c:v>
                </c:pt>
                <c:pt idx="9">
                  <c:v>430</c:v>
                </c:pt>
                <c:pt idx="10">
                  <c:v>440</c:v>
                </c:pt>
                <c:pt idx="11">
                  <c:v>466</c:v>
                </c:pt>
                <c:pt idx="12">
                  <c:v>466</c:v>
                </c:pt>
                <c:pt idx="13">
                  <c:v>484</c:v>
                </c:pt>
                <c:pt idx="14">
                  <c:v>505</c:v>
                </c:pt>
                <c:pt idx="15">
                  <c:v>539</c:v>
                </c:pt>
                <c:pt idx="16">
                  <c:v>577</c:v>
                </c:pt>
                <c:pt idx="17">
                  <c:v>598</c:v>
                </c:pt>
                <c:pt idx="18">
                  <c:v>639</c:v>
                </c:pt>
                <c:pt idx="19">
                  <c:v>679</c:v>
                </c:pt>
                <c:pt idx="20">
                  <c:v>705</c:v>
                </c:pt>
                <c:pt idx="21">
                  <c:v>720</c:v>
                </c:pt>
                <c:pt idx="22">
                  <c:v>724</c:v>
                </c:pt>
                <c:pt idx="23">
                  <c:v>738</c:v>
                </c:pt>
                <c:pt idx="24">
                  <c:v>803</c:v>
                </c:pt>
                <c:pt idx="25">
                  <c:v>859</c:v>
                </c:pt>
                <c:pt idx="26">
                  <c:v>959</c:v>
                </c:pt>
                <c:pt idx="27">
                  <c:v>1029</c:v>
                </c:pt>
                <c:pt idx="28">
                  <c:v>1150</c:v>
                </c:pt>
                <c:pt idx="29">
                  <c:v>1214</c:v>
                </c:pt>
                <c:pt idx="30">
                  <c:v>1227</c:v>
                </c:pt>
                <c:pt idx="31">
                  <c:v>1265</c:v>
                </c:pt>
                <c:pt idx="32">
                  <c:v>1265</c:v>
                </c:pt>
                <c:pt idx="33">
                  <c:v>1265</c:v>
                </c:pt>
                <c:pt idx="34">
                  <c:v>1265</c:v>
                </c:pt>
                <c:pt idx="35">
                  <c:v>1265</c:v>
                </c:pt>
                <c:pt idx="36">
                  <c:v>1265</c:v>
                </c:pt>
                <c:pt idx="37">
                  <c:v>1265</c:v>
                </c:pt>
                <c:pt idx="38">
                  <c:v>1265</c:v>
                </c:pt>
                <c:pt idx="39">
                  <c:v>1438</c:v>
                </c:pt>
                <c:pt idx="40">
                  <c:v>1512</c:v>
                </c:pt>
                <c:pt idx="41">
                  <c:v>1601</c:v>
                </c:pt>
                <c:pt idx="42">
                  <c:v>1601</c:v>
                </c:pt>
                <c:pt idx="43">
                  <c:v>1707</c:v>
                </c:pt>
                <c:pt idx="44">
                  <c:v>1733</c:v>
                </c:pt>
                <c:pt idx="45">
                  <c:v>1797</c:v>
                </c:pt>
                <c:pt idx="46">
                  <c:v>1821</c:v>
                </c:pt>
                <c:pt idx="47">
                  <c:v>1862</c:v>
                </c:pt>
                <c:pt idx="48">
                  <c:v>1882</c:v>
                </c:pt>
                <c:pt idx="49">
                  <c:v>1882</c:v>
                </c:pt>
                <c:pt idx="50">
                  <c:v>1920</c:v>
                </c:pt>
                <c:pt idx="51">
                  <c:v>1920</c:v>
                </c:pt>
                <c:pt idx="52">
                  <c:v>1939</c:v>
                </c:pt>
                <c:pt idx="53">
                  <c:v>1939</c:v>
                </c:pt>
                <c:pt idx="54">
                  <c:v>2001</c:v>
                </c:pt>
                <c:pt idx="55">
                  <c:v>2001</c:v>
                </c:pt>
                <c:pt idx="56">
                  <c:v>2001</c:v>
                </c:pt>
                <c:pt idx="57">
                  <c:v>2001</c:v>
                </c:pt>
                <c:pt idx="58">
                  <c:v>2077</c:v>
                </c:pt>
                <c:pt idx="59">
                  <c:v>2077</c:v>
                </c:pt>
                <c:pt idx="60">
                  <c:v>2110</c:v>
                </c:pt>
                <c:pt idx="61">
                  <c:v>2123</c:v>
                </c:pt>
                <c:pt idx="62">
                  <c:v>2143</c:v>
                </c:pt>
                <c:pt idx="63">
                  <c:v>2153</c:v>
                </c:pt>
                <c:pt idx="64">
                  <c:v>2153</c:v>
                </c:pt>
                <c:pt idx="65">
                  <c:v>2181</c:v>
                </c:pt>
                <c:pt idx="66">
                  <c:v>2187</c:v>
                </c:pt>
                <c:pt idx="67">
                  <c:v>2213</c:v>
                </c:pt>
                <c:pt idx="68">
                  <c:v>2218</c:v>
                </c:pt>
                <c:pt idx="69">
                  <c:v>2230</c:v>
                </c:pt>
                <c:pt idx="70">
                  <c:v>2230</c:v>
                </c:pt>
                <c:pt idx="71">
                  <c:v>2230</c:v>
                </c:pt>
                <c:pt idx="72">
                  <c:v>2230</c:v>
                </c:pt>
                <c:pt idx="73">
                  <c:v>2230</c:v>
                </c:pt>
                <c:pt idx="74">
                  <c:v>2230</c:v>
                </c:pt>
                <c:pt idx="75">
                  <c:v>2230</c:v>
                </c:pt>
                <c:pt idx="76">
                  <c:v>2230</c:v>
                </c:pt>
                <c:pt idx="77">
                  <c:v>2230</c:v>
                </c:pt>
                <c:pt idx="78">
                  <c:v>2230</c:v>
                </c:pt>
                <c:pt idx="79">
                  <c:v>2230</c:v>
                </c:pt>
                <c:pt idx="80">
                  <c:v>2444</c:v>
                </c:pt>
                <c:pt idx="81">
                  <c:v>2444</c:v>
                </c:pt>
                <c:pt idx="82">
                  <c:v>2462</c:v>
                </c:pt>
                <c:pt idx="83">
                  <c:v>2462</c:v>
                </c:pt>
                <c:pt idx="84">
                  <c:v>2501</c:v>
                </c:pt>
                <c:pt idx="85">
                  <c:v>2504</c:v>
                </c:pt>
              </c:numCache>
            </c:numRef>
          </c:val>
          <c:smooth val="0"/>
          <c:extLst>
            <c:ext xmlns:c16="http://schemas.microsoft.com/office/drawing/2014/chart" uri="{C3380CC4-5D6E-409C-BE32-E72D297353CC}">
              <c16:uniqueId val="{00000004-2E82-4ABF-B4A9-4728109BD493}"/>
            </c:ext>
          </c:extLst>
        </c:ser>
        <c:ser>
          <c:idx val="15"/>
          <c:order val="15"/>
          <c:tx>
            <c:strRef>
              <c:f>'Data Set'!$Q$2:$Q$3</c:f>
              <c:strCache>
                <c:ptCount val="2"/>
                <c:pt idx="0">
                  <c:v>Totals</c:v>
                </c:pt>
                <c:pt idx="1">
                  <c:v>Positive</c:v>
                </c:pt>
              </c:strCache>
            </c:strRef>
          </c:tx>
          <c:spPr>
            <a:ln w="28575" cap="rnd">
              <a:solidFill>
                <a:schemeClr val="tx1"/>
              </a:solidFill>
              <a:round/>
            </a:ln>
            <a:effectLst/>
          </c:spPr>
          <c:marker>
            <c:symbol val="none"/>
          </c:marker>
          <c:cat>
            <c:numRef>
              <c:f>'Data Set'!$A$4:$A$89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Set'!$Q$4:$Q$89</c:f>
              <c:numCache>
                <c:formatCode>General</c:formatCode>
                <c:ptCount val="86"/>
                <c:pt idx="0">
                  <c:v>310</c:v>
                </c:pt>
                <c:pt idx="1">
                  <c:v>332</c:v>
                </c:pt>
                <c:pt idx="2">
                  <c:v>492</c:v>
                </c:pt>
                <c:pt idx="3">
                  <c:v>723</c:v>
                </c:pt>
                <c:pt idx="4">
                  <c:v>798</c:v>
                </c:pt>
                <c:pt idx="5">
                  <c:v>858</c:v>
                </c:pt>
                <c:pt idx="6">
                  <c:v>996</c:v>
                </c:pt>
                <c:pt idx="7">
                  <c:v>1152</c:v>
                </c:pt>
                <c:pt idx="8">
                  <c:v>1309</c:v>
                </c:pt>
                <c:pt idx="9">
                  <c:v>1398</c:v>
                </c:pt>
                <c:pt idx="10">
                  <c:v>1431</c:v>
                </c:pt>
                <c:pt idx="11">
                  <c:v>1533</c:v>
                </c:pt>
                <c:pt idx="12">
                  <c:v>1548</c:v>
                </c:pt>
                <c:pt idx="13">
                  <c:v>1612</c:v>
                </c:pt>
                <c:pt idx="14">
                  <c:v>1699</c:v>
                </c:pt>
                <c:pt idx="15">
                  <c:v>1808</c:v>
                </c:pt>
                <c:pt idx="16">
                  <c:v>1910</c:v>
                </c:pt>
                <c:pt idx="17">
                  <c:v>2033</c:v>
                </c:pt>
                <c:pt idx="18">
                  <c:v>2222</c:v>
                </c:pt>
                <c:pt idx="19">
                  <c:v>2402</c:v>
                </c:pt>
                <c:pt idx="20">
                  <c:v>2518</c:v>
                </c:pt>
                <c:pt idx="21">
                  <c:v>2580</c:v>
                </c:pt>
                <c:pt idx="22">
                  <c:v>2613</c:v>
                </c:pt>
                <c:pt idx="23">
                  <c:v>2753</c:v>
                </c:pt>
                <c:pt idx="24">
                  <c:v>2936</c:v>
                </c:pt>
                <c:pt idx="25">
                  <c:v>3200</c:v>
                </c:pt>
                <c:pt idx="26">
                  <c:v>3552</c:v>
                </c:pt>
                <c:pt idx="27">
                  <c:v>3896</c:v>
                </c:pt>
                <c:pt idx="28">
                  <c:v>4365</c:v>
                </c:pt>
                <c:pt idx="29">
                  <c:v>4532</c:v>
                </c:pt>
                <c:pt idx="30">
                  <c:v>4592</c:v>
                </c:pt>
                <c:pt idx="31">
                  <c:v>4682</c:v>
                </c:pt>
                <c:pt idx="32">
                  <c:v>4764</c:v>
                </c:pt>
                <c:pt idx="33">
                  <c:v>4812</c:v>
                </c:pt>
                <c:pt idx="34">
                  <c:v>4869</c:v>
                </c:pt>
                <c:pt idx="35">
                  <c:v>4916</c:v>
                </c:pt>
                <c:pt idx="36">
                  <c:v>5003</c:v>
                </c:pt>
                <c:pt idx="37">
                  <c:v>5110</c:v>
                </c:pt>
                <c:pt idx="38">
                  <c:v>5173</c:v>
                </c:pt>
                <c:pt idx="39">
                  <c:v>5391</c:v>
                </c:pt>
                <c:pt idx="40">
                  <c:v>5598</c:v>
                </c:pt>
                <c:pt idx="41">
                  <c:v>5817</c:v>
                </c:pt>
                <c:pt idx="42">
                  <c:v>5934</c:v>
                </c:pt>
                <c:pt idx="43">
                  <c:v>6214</c:v>
                </c:pt>
                <c:pt idx="44">
                  <c:v>6329</c:v>
                </c:pt>
                <c:pt idx="45">
                  <c:v>6475</c:v>
                </c:pt>
                <c:pt idx="46">
                  <c:v>6547</c:v>
                </c:pt>
                <c:pt idx="47">
                  <c:v>6644</c:v>
                </c:pt>
                <c:pt idx="48">
                  <c:v>6762</c:v>
                </c:pt>
                <c:pt idx="49">
                  <c:v>6820</c:v>
                </c:pt>
                <c:pt idx="50">
                  <c:v>6912</c:v>
                </c:pt>
                <c:pt idx="51">
                  <c:v>6962</c:v>
                </c:pt>
                <c:pt idx="52">
                  <c:v>7021</c:v>
                </c:pt>
                <c:pt idx="53">
                  <c:v>7092</c:v>
                </c:pt>
                <c:pt idx="54">
                  <c:v>7207</c:v>
                </c:pt>
                <c:pt idx="55">
                  <c:v>7247</c:v>
                </c:pt>
                <c:pt idx="56">
                  <c:v>7274</c:v>
                </c:pt>
                <c:pt idx="57">
                  <c:v>7324</c:v>
                </c:pt>
                <c:pt idx="58">
                  <c:v>7476</c:v>
                </c:pt>
                <c:pt idx="59">
                  <c:v>7525</c:v>
                </c:pt>
                <c:pt idx="60">
                  <c:v>7589</c:v>
                </c:pt>
                <c:pt idx="61">
                  <c:v>7626</c:v>
                </c:pt>
                <c:pt idx="62">
                  <c:v>7705</c:v>
                </c:pt>
                <c:pt idx="63">
                  <c:v>7738</c:v>
                </c:pt>
                <c:pt idx="64">
                  <c:v>7766</c:v>
                </c:pt>
                <c:pt idx="65">
                  <c:v>7813</c:v>
                </c:pt>
                <c:pt idx="66">
                  <c:v>7879</c:v>
                </c:pt>
                <c:pt idx="67">
                  <c:v>7945</c:v>
                </c:pt>
                <c:pt idx="68">
                  <c:v>7967</c:v>
                </c:pt>
                <c:pt idx="69">
                  <c:v>7992</c:v>
                </c:pt>
                <c:pt idx="70">
                  <c:v>7992</c:v>
                </c:pt>
                <c:pt idx="71">
                  <c:v>8022</c:v>
                </c:pt>
                <c:pt idx="72">
                  <c:v>8030</c:v>
                </c:pt>
                <c:pt idx="73">
                  <c:v>8044</c:v>
                </c:pt>
                <c:pt idx="74">
                  <c:v>8083</c:v>
                </c:pt>
                <c:pt idx="75">
                  <c:v>8110</c:v>
                </c:pt>
                <c:pt idx="76">
                  <c:v>8095</c:v>
                </c:pt>
                <c:pt idx="77">
                  <c:v>8142</c:v>
                </c:pt>
                <c:pt idx="78">
                  <c:v>8171</c:v>
                </c:pt>
                <c:pt idx="79">
                  <c:v>8194</c:v>
                </c:pt>
                <c:pt idx="80">
                  <c:v>8420</c:v>
                </c:pt>
                <c:pt idx="81">
                  <c:v>8429</c:v>
                </c:pt>
                <c:pt idx="82">
                  <c:v>8477</c:v>
                </c:pt>
                <c:pt idx="83">
                  <c:v>8499</c:v>
                </c:pt>
                <c:pt idx="84">
                  <c:v>8564</c:v>
                </c:pt>
                <c:pt idx="85">
                  <c:v>8573</c:v>
                </c:pt>
              </c:numCache>
            </c:numRef>
          </c:val>
          <c:smooth val="0"/>
          <c:extLst>
            <c:ext xmlns:c16="http://schemas.microsoft.com/office/drawing/2014/chart" uri="{C3380CC4-5D6E-409C-BE32-E72D297353CC}">
              <c16:uniqueId val="{00000005-2E82-4ABF-B4A9-4728109BD493}"/>
            </c:ext>
          </c:extLst>
        </c:ser>
        <c:dLbls>
          <c:showLegendKey val="0"/>
          <c:showVal val="0"/>
          <c:showCatName val="0"/>
          <c:showSerName val="0"/>
          <c:showPercent val="0"/>
          <c:showBubbleSize val="0"/>
        </c:dLbls>
        <c:smooth val="0"/>
        <c:axId val="408779408"/>
        <c:axId val="408779736"/>
        <c:extLst>
          <c:ext xmlns:c15="http://schemas.microsoft.com/office/drawing/2012/chart" uri="{02D57815-91ED-43cb-92C2-25804820EDAC}">
            <c15:filteredLineSeries>
              <c15:ser>
                <c:idx val="1"/>
                <c:order val="1"/>
                <c:tx>
                  <c:strRef>
                    <c:extLst>
                      <c:ext uri="{02D57815-91ED-43cb-92C2-25804820EDAC}">
                        <c15:formulaRef>
                          <c15:sqref>'Data Set'!$C$2:$C$3</c15:sqref>
                        </c15:formulaRef>
                      </c:ext>
                    </c:extLst>
                    <c:strCache>
                      <c:ptCount val="2"/>
                      <c:pt idx="0">
                        <c:v>Lex</c:v>
                      </c:pt>
                      <c:pt idx="1">
                        <c:v>Active</c:v>
                      </c:pt>
                    </c:strCache>
                  </c:strRef>
                </c:tx>
                <c:spPr>
                  <a:ln w="28575" cap="rnd">
                    <a:solidFill>
                      <a:schemeClr val="accent2"/>
                    </a:solidFill>
                    <a:round/>
                  </a:ln>
                  <a:effectLst/>
                </c:spPr>
                <c:marker>
                  <c:symbol val="none"/>
                </c:marker>
                <c:cat>
                  <c:numRef>
                    <c:extLst>
                      <c:ex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c:ext uri="{02D57815-91ED-43cb-92C2-25804820EDAC}">
                        <c15:formulaRef>
                          <c15:sqref>'Data Set'!$C$4:$C$89</c15:sqref>
                        </c15:formulaRef>
                      </c:ext>
                    </c:extLst>
                    <c:numCache>
                      <c:formatCode>General</c:formatCode>
                      <c:ptCount val="86"/>
                      <c:pt idx="0">
                        <c:v>7</c:v>
                      </c:pt>
                      <c:pt idx="1">
                        <c:v>8</c:v>
                      </c:pt>
                      <c:pt idx="2">
                        <c:v>16</c:v>
                      </c:pt>
                      <c:pt idx="3">
                        <c:v>24</c:v>
                      </c:pt>
                      <c:pt idx="4">
                        <c:v>28</c:v>
                      </c:pt>
                      <c:pt idx="5">
                        <c:v>12</c:v>
                      </c:pt>
                      <c:pt idx="6">
                        <c:v>37</c:v>
                      </c:pt>
                      <c:pt idx="7">
                        <c:v>38</c:v>
                      </c:pt>
                      <c:pt idx="8">
                        <c:v>37</c:v>
                      </c:pt>
                      <c:pt idx="9">
                        <c:v>40</c:v>
                      </c:pt>
                      <c:pt idx="10">
                        <c:v>48</c:v>
                      </c:pt>
                      <c:pt idx="11">
                        <c:v>36</c:v>
                      </c:pt>
                      <c:pt idx="12">
                        <c:v>37</c:v>
                      </c:pt>
                      <c:pt idx="13">
                        <c:v>37</c:v>
                      </c:pt>
                      <c:pt idx="14">
                        <c:v>45</c:v>
                      </c:pt>
                      <c:pt idx="15">
                        <c:v>46</c:v>
                      </c:pt>
                      <c:pt idx="16">
                        <c:v>35</c:v>
                      </c:pt>
                      <c:pt idx="17">
                        <c:v>37</c:v>
                      </c:pt>
                      <c:pt idx="18">
                        <c:v>84</c:v>
                      </c:pt>
                      <c:pt idx="19">
                        <c:v>116</c:v>
                      </c:pt>
                      <c:pt idx="20">
                        <c:v>120</c:v>
                      </c:pt>
                      <c:pt idx="21">
                        <c:v>131</c:v>
                      </c:pt>
                      <c:pt idx="22">
                        <c:v>133</c:v>
                      </c:pt>
                      <c:pt idx="23">
                        <c:v>141</c:v>
                      </c:pt>
                      <c:pt idx="24">
                        <c:v>149</c:v>
                      </c:pt>
                      <c:pt idx="25">
                        <c:v>118</c:v>
                      </c:pt>
                      <c:pt idx="26">
                        <c:v>101</c:v>
                      </c:pt>
                      <c:pt idx="27">
                        <c:v>112</c:v>
                      </c:pt>
                      <c:pt idx="28">
                        <c:v>131</c:v>
                      </c:pt>
                      <c:pt idx="29">
                        <c:v>134</c:v>
                      </c:pt>
                      <c:pt idx="30">
                        <c:v>134</c:v>
                      </c:pt>
                      <c:pt idx="31">
                        <c:v>131</c:v>
                      </c:pt>
                      <c:pt idx="32">
                        <c:v>143</c:v>
                      </c:pt>
                      <c:pt idx="33">
                        <c:v>153</c:v>
                      </c:pt>
                      <c:pt idx="34">
                        <c:v>152</c:v>
                      </c:pt>
                      <c:pt idx="35">
                        <c:v>127</c:v>
                      </c:pt>
                      <c:pt idx="36">
                        <c:v>144</c:v>
                      </c:pt>
                      <c:pt idx="37">
                        <c:v>133</c:v>
                      </c:pt>
                      <c:pt idx="38">
                        <c:v>154</c:v>
                      </c:pt>
                      <c:pt idx="39">
                        <c:v>131</c:v>
                      </c:pt>
                      <c:pt idx="40">
                        <c:v>104</c:v>
                      </c:pt>
                      <c:pt idx="41">
                        <c:v>97</c:v>
                      </c:pt>
                      <c:pt idx="42">
                        <c:v>94</c:v>
                      </c:pt>
                      <c:pt idx="43">
                        <c:v>87</c:v>
                      </c:pt>
                      <c:pt idx="44">
                        <c:v>73</c:v>
                      </c:pt>
                      <c:pt idx="45">
                        <c:v>78</c:v>
                      </c:pt>
                      <c:pt idx="46">
                        <c:v>73</c:v>
                      </c:pt>
                      <c:pt idx="47">
                        <c:v>85</c:v>
                      </c:pt>
                      <c:pt idx="48">
                        <c:v>100</c:v>
                      </c:pt>
                      <c:pt idx="49">
                        <c:v>106</c:v>
                      </c:pt>
                      <c:pt idx="50">
                        <c:v>112</c:v>
                      </c:pt>
                      <c:pt idx="51">
                        <c:v>113</c:v>
                      </c:pt>
                      <c:pt idx="52">
                        <c:v>118</c:v>
                      </c:pt>
                      <c:pt idx="53">
                        <c:v>126</c:v>
                      </c:pt>
                      <c:pt idx="54">
                        <c:v>131</c:v>
                      </c:pt>
                      <c:pt idx="55">
                        <c:v>136</c:v>
                      </c:pt>
                      <c:pt idx="56">
                        <c:v>128</c:v>
                      </c:pt>
                      <c:pt idx="57">
                        <c:v>128</c:v>
                      </c:pt>
                      <c:pt idx="58">
                        <c:v>136</c:v>
                      </c:pt>
                      <c:pt idx="59">
                        <c:v>130</c:v>
                      </c:pt>
                      <c:pt idx="60">
                        <c:v>128</c:v>
                      </c:pt>
                      <c:pt idx="61">
                        <c:v>119</c:v>
                      </c:pt>
                      <c:pt idx="62">
                        <c:v>113</c:v>
                      </c:pt>
                      <c:pt idx="63">
                        <c:v>112</c:v>
                      </c:pt>
                      <c:pt idx="64">
                        <c:v>109</c:v>
                      </c:pt>
                      <c:pt idx="65">
                        <c:v>102</c:v>
                      </c:pt>
                      <c:pt idx="66">
                        <c:v>84</c:v>
                      </c:pt>
                      <c:pt idx="67">
                        <c:v>80</c:v>
                      </c:pt>
                      <c:pt idx="68">
                        <c:v>72</c:v>
                      </c:pt>
                      <c:pt idx="69">
                        <c:v>78</c:v>
                      </c:pt>
                      <c:pt idx="70">
                        <c:v>78</c:v>
                      </c:pt>
                      <c:pt idx="71">
                        <c:v>54</c:v>
                      </c:pt>
                      <c:pt idx="72">
                        <c:v>55</c:v>
                      </c:pt>
                      <c:pt idx="73">
                        <c:v>49</c:v>
                      </c:pt>
                      <c:pt idx="74">
                        <c:v>46</c:v>
                      </c:pt>
                      <c:pt idx="75">
                        <c:v>37</c:v>
                      </c:pt>
                      <c:pt idx="76">
                        <c:v>37</c:v>
                      </c:pt>
                      <c:pt idx="77">
                        <c:v>38</c:v>
                      </c:pt>
                      <c:pt idx="78">
                        <c:v>38</c:v>
                      </c:pt>
                      <c:pt idx="79">
                        <c:v>38</c:v>
                      </c:pt>
                      <c:pt idx="80">
                        <c:v>41</c:v>
                      </c:pt>
                      <c:pt idx="81">
                        <c:v>40</c:v>
                      </c:pt>
                      <c:pt idx="82">
                        <c:v>44</c:v>
                      </c:pt>
                      <c:pt idx="83">
                        <c:v>45</c:v>
                      </c:pt>
                      <c:pt idx="84">
                        <c:v>42</c:v>
                      </c:pt>
                      <c:pt idx="85">
                        <c:v>42</c:v>
                      </c:pt>
                    </c:numCache>
                  </c:numRef>
                </c:val>
                <c:smooth val="0"/>
                <c:extLst>
                  <c:ext xmlns:c16="http://schemas.microsoft.com/office/drawing/2014/chart" uri="{C3380CC4-5D6E-409C-BE32-E72D297353CC}">
                    <c16:uniqueId val="{00000006-2E82-4ABF-B4A9-4728109BD49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'Data Set'!$D$2:$D$3</c15:sqref>
                        </c15:formulaRef>
                      </c:ext>
                    </c:extLst>
                    <c:strCache>
                      <c:ptCount val="2"/>
                      <c:pt idx="0">
                        <c:v>Lex</c:v>
                      </c:pt>
                      <c:pt idx="1">
                        <c:v>Deaths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Set'!$D$4:$D$89</c15:sqref>
                        </c15:formulaRef>
                      </c:ext>
                    </c:extLst>
                    <c:numCache>
                      <c:formatCode>General</c:formatCode>
                      <c:ptCount val="86"/>
                      <c:pt idx="0">
                        <c:v>1</c:v>
                      </c:pt>
                      <c:pt idx="1">
                        <c:v>2</c:v>
                      </c:pt>
                      <c:pt idx="2">
                        <c:v>3</c:v>
                      </c:pt>
                      <c:pt idx="3">
                        <c:v>2</c:v>
                      </c:pt>
                      <c:pt idx="4">
                        <c:v>2</c:v>
                      </c:pt>
                      <c:pt idx="5">
                        <c:v>2</c:v>
                      </c:pt>
                      <c:pt idx="6">
                        <c:v>3</c:v>
                      </c:pt>
                      <c:pt idx="7">
                        <c:v>4</c:v>
                      </c:pt>
                      <c:pt idx="8">
                        <c:v>4</c:v>
                      </c:pt>
                      <c:pt idx="9">
                        <c:v>5</c:v>
                      </c:pt>
                      <c:pt idx="10">
                        <c:v>5</c:v>
                      </c:pt>
                      <c:pt idx="11">
                        <c:v>9</c:v>
                      </c:pt>
                      <c:pt idx="12">
                        <c:v>9</c:v>
                      </c:pt>
                      <c:pt idx="13">
                        <c:v>11</c:v>
                      </c:pt>
                      <c:pt idx="14">
                        <c:v>13</c:v>
                      </c:pt>
                      <c:pt idx="15">
                        <c:v>15</c:v>
                      </c:pt>
                      <c:pt idx="16">
                        <c:v>16</c:v>
                      </c:pt>
                      <c:pt idx="17">
                        <c:v>18</c:v>
                      </c:pt>
                      <c:pt idx="18">
                        <c:v>18</c:v>
                      </c:pt>
                      <c:pt idx="19">
                        <c:v>21</c:v>
                      </c:pt>
                      <c:pt idx="20">
                        <c:v>26</c:v>
                      </c:pt>
                      <c:pt idx="21">
                        <c:v>26</c:v>
                      </c:pt>
                      <c:pt idx="22">
                        <c:v>28</c:v>
                      </c:pt>
                      <c:pt idx="23">
                        <c:v>31</c:v>
                      </c:pt>
                      <c:pt idx="24">
                        <c:v>32</c:v>
                      </c:pt>
                      <c:pt idx="25">
                        <c:v>44</c:v>
                      </c:pt>
                      <c:pt idx="26">
                        <c:v>46</c:v>
                      </c:pt>
                      <c:pt idx="27">
                        <c:v>48</c:v>
                      </c:pt>
                      <c:pt idx="28">
                        <c:v>55</c:v>
                      </c:pt>
                      <c:pt idx="29">
                        <c:v>55</c:v>
                      </c:pt>
                      <c:pt idx="30">
                        <c:v>56</c:v>
                      </c:pt>
                      <c:pt idx="31">
                        <c:v>56</c:v>
                      </c:pt>
                      <c:pt idx="32">
                        <c:v>56</c:v>
                      </c:pt>
                      <c:pt idx="33">
                        <c:v>55</c:v>
                      </c:pt>
                      <c:pt idx="34">
                        <c:v>55</c:v>
                      </c:pt>
                      <c:pt idx="35">
                        <c:v>55</c:v>
                      </c:pt>
                      <c:pt idx="36">
                        <c:v>55</c:v>
                      </c:pt>
                      <c:pt idx="37">
                        <c:v>55</c:v>
                      </c:pt>
                      <c:pt idx="38">
                        <c:v>55</c:v>
                      </c:pt>
                      <c:pt idx="39">
                        <c:v>55</c:v>
                      </c:pt>
                      <c:pt idx="40">
                        <c:v>65</c:v>
                      </c:pt>
                      <c:pt idx="41">
                        <c:v>66</c:v>
                      </c:pt>
                      <c:pt idx="42">
                        <c:v>68</c:v>
                      </c:pt>
                      <c:pt idx="43">
                        <c:v>78</c:v>
                      </c:pt>
                      <c:pt idx="44">
                        <c:v>78</c:v>
                      </c:pt>
                      <c:pt idx="45">
                        <c:v>79</c:v>
                      </c:pt>
                      <c:pt idx="46">
                        <c:v>79</c:v>
                      </c:pt>
                      <c:pt idx="47">
                        <c:v>79</c:v>
                      </c:pt>
                      <c:pt idx="48">
                        <c:v>81</c:v>
                      </c:pt>
                      <c:pt idx="49">
                        <c:v>82</c:v>
                      </c:pt>
                      <c:pt idx="50">
                        <c:v>82</c:v>
                      </c:pt>
                      <c:pt idx="51">
                        <c:v>83</c:v>
                      </c:pt>
                      <c:pt idx="52">
                        <c:v>83</c:v>
                      </c:pt>
                      <c:pt idx="53">
                        <c:v>84</c:v>
                      </c:pt>
                      <c:pt idx="54">
                        <c:v>86</c:v>
                      </c:pt>
                      <c:pt idx="55">
                        <c:v>86</c:v>
                      </c:pt>
                      <c:pt idx="56">
                        <c:v>86</c:v>
                      </c:pt>
                      <c:pt idx="57">
                        <c:v>86</c:v>
                      </c:pt>
                      <c:pt idx="58">
                        <c:v>88</c:v>
                      </c:pt>
                      <c:pt idx="59">
                        <c:v>88</c:v>
                      </c:pt>
                      <c:pt idx="60">
                        <c:v>88</c:v>
                      </c:pt>
                      <c:pt idx="61">
                        <c:v>88</c:v>
                      </c:pt>
                      <c:pt idx="62">
                        <c:v>88</c:v>
                      </c:pt>
                      <c:pt idx="63">
                        <c:v>89</c:v>
                      </c:pt>
                      <c:pt idx="64">
                        <c:v>89</c:v>
                      </c:pt>
                      <c:pt idx="65">
                        <c:v>89</c:v>
                      </c:pt>
                      <c:pt idx="66">
                        <c:v>90</c:v>
                      </c:pt>
                      <c:pt idx="67">
                        <c:v>90</c:v>
                      </c:pt>
                      <c:pt idx="68">
                        <c:v>90</c:v>
                      </c:pt>
                      <c:pt idx="69">
                        <c:v>91</c:v>
                      </c:pt>
                      <c:pt idx="70">
                        <c:v>91</c:v>
                      </c:pt>
                      <c:pt idx="71">
                        <c:v>91</c:v>
                      </c:pt>
                      <c:pt idx="72">
                        <c:v>92</c:v>
                      </c:pt>
                      <c:pt idx="73">
                        <c:v>92</c:v>
                      </c:pt>
                      <c:pt idx="74">
                        <c:v>92</c:v>
                      </c:pt>
                      <c:pt idx="75">
                        <c:v>92</c:v>
                      </c:pt>
                      <c:pt idx="76">
                        <c:v>92</c:v>
                      </c:pt>
                      <c:pt idx="77">
                        <c:v>92</c:v>
                      </c:pt>
                      <c:pt idx="78">
                        <c:v>92</c:v>
                      </c:pt>
                      <c:pt idx="79">
                        <c:v>93</c:v>
                      </c:pt>
                      <c:pt idx="80">
                        <c:v>93</c:v>
                      </c:pt>
                      <c:pt idx="81">
                        <c:v>93</c:v>
                      </c:pt>
                      <c:pt idx="82">
                        <c:v>93</c:v>
                      </c:pt>
                      <c:pt idx="83">
                        <c:v>93</c:v>
                      </c:pt>
                      <c:pt idx="84">
                        <c:v>93</c:v>
                      </c:pt>
                      <c:pt idx="85">
                        <c:v>93</c:v>
                      </c:pt>
                    </c:numCache>
                  </c:numRef>
                </c:val>
                <c:smooth val="0"/>
                <c:extLst xmlns:c15="http://schemas.microsoft.com/office/drawing/2012/chart">
                  <c:ext xmlns:c16="http://schemas.microsoft.com/office/drawing/2014/chart" uri="{C3380CC4-5D6E-409C-BE32-E72D297353CC}">
                    <c16:uniqueId val="{00000007-2E82-4ABF-B4A9-4728109BD49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'Data Set'!$F$2:$F$3</c15:sqref>
                        </c15:formulaRef>
                      </c:ext>
                    </c:extLst>
                    <c:strCache>
                      <c:ptCount val="2"/>
                      <c:pt idx="0">
                        <c:v>Lou</c:v>
                      </c:pt>
                      <c:pt idx="1">
                        <c:v>Active</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Set'!$F$4:$F$89</c15:sqref>
                        </c15:formulaRef>
                      </c:ext>
                    </c:extLst>
                    <c:numCache>
                      <c:formatCode>General</c:formatCode>
                      <c:ptCount val="86"/>
                      <c:pt idx="0">
                        <c:v>8</c:v>
                      </c:pt>
                      <c:pt idx="1">
                        <c:v>7</c:v>
                      </c:pt>
                      <c:pt idx="2">
                        <c:v>10</c:v>
                      </c:pt>
                      <c:pt idx="3">
                        <c:v>28</c:v>
                      </c:pt>
                      <c:pt idx="4">
                        <c:v>33</c:v>
                      </c:pt>
                      <c:pt idx="5">
                        <c:v>39</c:v>
                      </c:pt>
                      <c:pt idx="6">
                        <c:v>45</c:v>
                      </c:pt>
                      <c:pt idx="7">
                        <c:v>60</c:v>
                      </c:pt>
                      <c:pt idx="8">
                        <c:v>62</c:v>
                      </c:pt>
                      <c:pt idx="9">
                        <c:v>49</c:v>
                      </c:pt>
                      <c:pt idx="10">
                        <c:v>44</c:v>
                      </c:pt>
                      <c:pt idx="11">
                        <c:v>40</c:v>
                      </c:pt>
                      <c:pt idx="12">
                        <c:v>38</c:v>
                      </c:pt>
                      <c:pt idx="13">
                        <c:v>34</c:v>
                      </c:pt>
                      <c:pt idx="14">
                        <c:v>31</c:v>
                      </c:pt>
                      <c:pt idx="15">
                        <c:v>27</c:v>
                      </c:pt>
                      <c:pt idx="16">
                        <c:v>33</c:v>
                      </c:pt>
                      <c:pt idx="17">
                        <c:v>42</c:v>
                      </c:pt>
                      <c:pt idx="18">
                        <c:v>50</c:v>
                      </c:pt>
                      <c:pt idx="19">
                        <c:v>60</c:v>
                      </c:pt>
                      <c:pt idx="20">
                        <c:v>64</c:v>
                      </c:pt>
                      <c:pt idx="21">
                        <c:v>73</c:v>
                      </c:pt>
                      <c:pt idx="22">
                        <c:v>77</c:v>
                      </c:pt>
                      <c:pt idx="23">
                        <c:v>80</c:v>
                      </c:pt>
                      <c:pt idx="24">
                        <c:v>73</c:v>
                      </c:pt>
                      <c:pt idx="25">
                        <c:v>88</c:v>
                      </c:pt>
                      <c:pt idx="26">
                        <c:v>112</c:v>
                      </c:pt>
                      <c:pt idx="27">
                        <c:v>106</c:v>
                      </c:pt>
                      <c:pt idx="28">
                        <c:v>126</c:v>
                      </c:pt>
                      <c:pt idx="29">
                        <c:v>127</c:v>
                      </c:pt>
                      <c:pt idx="30">
                        <c:v>119</c:v>
                      </c:pt>
                      <c:pt idx="31">
                        <c:v>129</c:v>
                      </c:pt>
                      <c:pt idx="32">
                        <c:v>128</c:v>
                      </c:pt>
                      <c:pt idx="33">
                        <c:v>124</c:v>
                      </c:pt>
                      <c:pt idx="34">
                        <c:v>129</c:v>
                      </c:pt>
                      <c:pt idx="35">
                        <c:v>130</c:v>
                      </c:pt>
                      <c:pt idx="36">
                        <c:v>109</c:v>
                      </c:pt>
                      <c:pt idx="37">
                        <c:v>133</c:v>
                      </c:pt>
                      <c:pt idx="38">
                        <c:v>130</c:v>
                      </c:pt>
                      <c:pt idx="39">
                        <c:v>122</c:v>
                      </c:pt>
                      <c:pt idx="40">
                        <c:v>130</c:v>
                      </c:pt>
                      <c:pt idx="41">
                        <c:v>129</c:v>
                      </c:pt>
                      <c:pt idx="42">
                        <c:v>131</c:v>
                      </c:pt>
                      <c:pt idx="43">
                        <c:v>144</c:v>
                      </c:pt>
                      <c:pt idx="44">
                        <c:v>148</c:v>
                      </c:pt>
                      <c:pt idx="45">
                        <c:v>164</c:v>
                      </c:pt>
                      <c:pt idx="46">
                        <c:v>176</c:v>
                      </c:pt>
                      <c:pt idx="47">
                        <c:v>153</c:v>
                      </c:pt>
                      <c:pt idx="48">
                        <c:v>158</c:v>
                      </c:pt>
                      <c:pt idx="49">
                        <c:v>158</c:v>
                      </c:pt>
                      <c:pt idx="50">
                        <c:v>167</c:v>
                      </c:pt>
                      <c:pt idx="51">
                        <c:v>162</c:v>
                      </c:pt>
                      <c:pt idx="52">
                        <c:v>167</c:v>
                      </c:pt>
                      <c:pt idx="53">
                        <c:v>156</c:v>
                      </c:pt>
                      <c:pt idx="54">
                        <c:v>141</c:v>
                      </c:pt>
                      <c:pt idx="55">
                        <c:v>139</c:v>
                      </c:pt>
                      <c:pt idx="56">
                        <c:v>131</c:v>
                      </c:pt>
                      <c:pt idx="57">
                        <c:v>115</c:v>
                      </c:pt>
                      <c:pt idx="58">
                        <c:v>96</c:v>
                      </c:pt>
                      <c:pt idx="59">
                        <c:v>89</c:v>
                      </c:pt>
                      <c:pt idx="60">
                        <c:v>92</c:v>
                      </c:pt>
                      <c:pt idx="61">
                        <c:v>85</c:v>
                      </c:pt>
                      <c:pt idx="62">
                        <c:v>92</c:v>
                      </c:pt>
                      <c:pt idx="63">
                        <c:v>90</c:v>
                      </c:pt>
                      <c:pt idx="64">
                        <c:v>92</c:v>
                      </c:pt>
                      <c:pt idx="65">
                        <c:v>88</c:v>
                      </c:pt>
                      <c:pt idx="66">
                        <c:v>65</c:v>
                      </c:pt>
                      <c:pt idx="67">
                        <c:v>72</c:v>
                      </c:pt>
                      <c:pt idx="68">
                        <c:v>68</c:v>
                      </c:pt>
                      <c:pt idx="69">
                        <c:v>69</c:v>
                      </c:pt>
                      <c:pt idx="70">
                        <c:v>69</c:v>
                      </c:pt>
                      <c:pt idx="71">
                        <c:v>46</c:v>
                      </c:pt>
                      <c:pt idx="72">
                        <c:v>40</c:v>
                      </c:pt>
                      <c:pt idx="73">
                        <c:v>46</c:v>
                      </c:pt>
                      <c:pt idx="74">
                        <c:v>49</c:v>
                      </c:pt>
                      <c:pt idx="75">
                        <c:v>50</c:v>
                      </c:pt>
                      <c:pt idx="76">
                        <c:v>51</c:v>
                      </c:pt>
                      <c:pt idx="77">
                        <c:v>49</c:v>
                      </c:pt>
                      <c:pt idx="78">
                        <c:v>53</c:v>
                      </c:pt>
                      <c:pt idx="79">
                        <c:v>55</c:v>
                      </c:pt>
                      <c:pt idx="80">
                        <c:v>49</c:v>
                      </c:pt>
                      <c:pt idx="81">
                        <c:v>46</c:v>
                      </c:pt>
                      <c:pt idx="82">
                        <c:v>40</c:v>
                      </c:pt>
                      <c:pt idx="83">
                        <c:v>27</c:v>
                      </c:pt>
                      <c:pt idx="84">
                        <c:v>27</c:v>
                      </c:pt>
                      <c:pt idx="85">
                        <c:v>30</c:v>
                      </c:pt>
                    </c:numCache>
                  </c:numRef>
                </c:val>
                <c:smooth val="0"/>
                <c:extLst xmlns:c15="http://schemas.microsoft.com/office/drawing/2012/chart">
                  <c:ext xmlns:c16="http://schemas.microsoft.com/office/drawing/2014/chart" uri="{C3380CC4-5D6E-409C-BE32-E72D297353CC}">
                    <c16:uniqueId val="{00000008-2E82-4ABF-B4A9-4728109BD49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'Data Set'!$G$2:$G$3</c15:sqref>
                        </c15:formulaRef>
                      </c:ext>
                    </c:extLst>
                    <c:strCache>
                      <c:ptCount val="2"/>
                      <c:pt idx="0">
                        <c:v>Lou</c:v>
                      </c:pt>
                      <c:pt idx="1">
                        <c:v>Deaths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Set'!$G$4:$G$89</c15:sqref>
                        </c15:formulaRef>
                      </c:ext>
                    </c:extLst>
                    <c:numCache>
                      <c:formatCode>General</c:formatCode>
                      <c:ptCount val="86"/>
                      <c:pt idx="0">
                        <c:v>9</c:v>
                      </c:pt>
                      <c:pt idx="1">
                        <c:v>9</c:v>
                      </c:pt>
                      <c:pt idx="2">
                        <c:v>9</c:v>
                      </c:pt>
                      <c:pt idx="3">
                        <c:v>9</c:v>
                      </c:pt>
                      <c:pt idx="4">
                        <c:v>9</c:v>
                      </c:pt>
                      <c:pt idx="5">
                        <c:v>10</c:v>
                      </c:pt>
                      <c:pt idx="6">
                        <c:v>10</c:v>
                      </c:pt>
                      <c:pt idx="7">
                        <c:v>9</c:v>
                      </c:pt>
                      <c:pt idx="8">
                        <c:v>11</c:v>
                      </c:pt>
                      <c:pt idx="9">
                        <c:v>12</c:v>
                      </c:pt>
                      <c:pt idx="10">
                        <c:v>12</c:v>
                      </c:pt>
                      <c:pt idx="11">
                        <c:v>14</c:v>
                      </c:pt>
                      <c:pt idx="12">
                        <c:v>14</c:v>
                      </c:pt>
                      <c:pt idx="13">
                        <c:v>15</c:v>
                      </c:pt>
                      <c:pt idx="14">
                        <c:v>16</c:v>
                      </c:pt>
                      <c:pt idx="15">
                        <c:v>16</c:v>
                      </c:pt>
                      <c:pt idx="16">
                        <c:v>17</c:v>
                      </c:pt>
                      <c:pt idx="17">
                        <c:v>17</c:v>
                      </c:pt>
                      <c:pt idx="18">
                        <c:v>20</c:v>
                      </c:pt>
                      <c:pt idx="19">
                        <c:v>21</c:v>
                      </c:pt>
                      <c:pt idx="20">
                        <c:v>22</c:v>
                      </c:pt>
                      <c:pt idx="21">
                        <c:v>23</c:v>
                      </c:pt>
                      <c:pt idx="22">
                        <c:v>23</c:v>
                      </c:pt>
                      <c:pt idx="23">
                        <c:v>23</c:v>
                      </c:pt>
                      <c:pt idx="24">
                        <c:v>23</c:v>
                      </c:pt>
                      <c:pt idx="25">
                        <c:v>24</c:v>
                      </c:pt>
                      <c:pt idx="26">
                        <c:v>24</c:v>
                      </c:pt>
                      <c:pt idx="27">
                        <c:v>26</c:v>
                      </c:pt>
                      <c:pt idx="28">
                        <c:v>34</c:v>
                      </c:pt>
                      <c:pt idx="29">
                        <c:v>34</c:v>
                      </c:pt>
                      <c:pt idx="30">
                        <c:v>36</c:v>
                      </c:pt>
                      <c:pt idx="31">
                        <c:v>36</c:v>
                      </c:pt>
                      <c:pt idx="32">
                        <c:v>37</c:v>
                      </c:pt>
                      <c:pt idx="33">
                        <c:v>37</c:v>
                      </c:pt>
                      <c:pt idx="34">
                        <c:v>39</c:v>
                      </c:pt>
                      <c:pt idx="35">
                        <c:v>39</c:v>
                      </c:pt>
                      <c:pt idx="36">
                        <c:v>40</c:v>
                      </c:pt>
                      <c:pt idx="37">
                        <c:v>41</c:v>
                      </c:pt>
                      <c:pt idx="38">
                        <c:v>43</c:v>
                      </c:pt>
                      <c:pt idx="39">
                        <c:v>43</c:v>
                      </c:pt>
                      <c:pt idx="40">
                        <c:v>46</c:v>
                      </c:pt>
                      <c:pt idx="41">
                        <c:v>46</c:v>
                      </c:pt>
                      <c:pt idx="42">
                        <c:v>47</c:v>
                      </c:pt>
                      <c:pt idx="43">
                        <c:v>49</c:v>
                      </c:pt>
                      <c:pt idx="44">
                        <c:v>51</c:v>
                      </c:pt>
                      <c:pt idx="45">
                        <c:v>51</c:v>
                      </c:pt>
                      <c:pt idx="46">
                        <c:v>51</c:v>
                      </c:pt>
                      <c:pt idx="47">
                        <c:v>51</c:v>
                      </c:pt>
                      <c:pt idx="48">
                        <c:v>53</c:v>
                      </c:pt>
                      <c:pt idx="49">
                        <c:v>53</c:v>
                      </c:pt>
                      <c:pt idx="50">
                        <c:v>55</c:v>
                      </c:pt>
                      <c:pt idx="51">
                        <c:v>55</c:v>
                      </c:pt>
                      <c:pt idx="52">
                        <c:v>56</c:v>
                      </c:pt>
                      <c:pt idx="53">
                        <c:v>58</c:v>
                      </c:pt>
                      <c:pt idx="54">
                        <c:v>58</c:v>
                      </c:pt>
                      <c:pt idx="55">
                        <c:v>59</c:v>
                      </c:pt>
                      <c:pt idx="56">
                        <c:v>63</c:v>
                      </c:pt>
                      <c:pt idx="57">
                        <c:v>63</c:v>
                      </c:pt>
                      <c:pt idx="58">
                        <c:v>63</c:v>
                      </c:pt>
                      <c:pt idx="59">
                        <c:v>63</c:v>
                      </c:pt>
                      <c:pt idx="60">
                        <c:v>64</c:v>
                      </c:pt>
                      <c:pt idx="61">
                        <c:v>64</c:v>
                      </c:pt>
                      <c:pt idx="62">
                        <c:v>64</c:v>
                      </c:pt>
                      <c:pt idx="63">
                        <c:v>65</c:v>
                      </c:pt>
                      <c:pt idx="64">
                        <c:v>65</c:v>
                      </c:pt>
                      <c:pt idx="65">
                        <c:v>65</c:v>
                      </c:pt>
                      <c:pt idx="66">
                        <c:v>65</c:v>
                      </c:pt>
                      <c:pt idx="67">
                        <c:v>65</c:v>
                      </c:pt>
                      <c:pt idx="68">
                        <c:v>65</c:v>
                      </c:pt>
                      <c:pt idx="69">
                        <c:v>68</c:v>
                      </c:pt>
                      <c:pt idx="70">
                        <c:v>68</c:v>
                      </c:pt>
                      <c:pt idx="71">
                        <c:v>68</c:v>
                      </c:pt>
                      <c:pt idx="72">
                        <c:v>68</c:v>
                      </c:pt>
                      <c:pt idx="73">
                        <c:v>71</c:v>
                      </c:pt>
                      <c:pt idx="74">
                        <c:v>71</c:v>
                      </c:pt>
                      <c:pt idx="75">
                        <c:v>71</c:v>
                      </c:pt>
                      <c:pt idx="76">
                        <c:v>72</c:v>
                      </c:pt>
                      <c:pt idx="77">
                        <c:v>72</c:v>
                      </c:pt>
                      <c:pt idx="78">
                        <c:v>70</c:v>
                      </c:pt>
                      <c:pt idx="79">
                        <c:v>70</c:v>
                      </c:pt>
                      <c:pt idx="80">
                        <c:v>71</c:v>
                      </c:pt>
                      <c:pt idx="81">
                        <c:v>71</c:v>
                      </c:pt>
                      <c:pt idx="82">
                        <c:v>71</c:v>
                      </c:pt>
                      <c:pt idx="83">
                        <c:v>71</c:v>
                      </c:pt>
                      <c:pt idx="84">
                        <c:v>71</c:v>
                      </c:pt>
                      <c:pt idx="85">
                        <c:v>71</c:v>
                      </c:pt>
                    </c:numCache>
                  </c:numRef>
                </c:val>
                <c:smooth val="0"/>
                <c:extLst xmlns:c15="http://schemas.microsoft.com/office/drawing/2012/chart">
                  <c:ext xmlns:c16="http://schemas.microsoft.com/office/drawing/2014/chart" uri="{C3380CC4-5D6E-409C-BE32-E72D297353CC}">
                    <c16:uniqueId val="{00000009-2E82-4ABF-B4A9-4728109BD49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'Data Set'!$I$2:$I$3</c15:sqref>
                        </c15:formulaRef>
                      </c:ext>
                    </c:extLst>
                    <c:strCache>
                      <c:ptCount val="2"/>
                      <c:pt idx="0">
                        <c:v>Mt. Home</c:v>
                      </c:pt>
                      <c:pt idx="1">
                        <c:v>Active</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Set'!$I$4:$I$89</c15:sqref>
                        </c15:formulaRef>
                      </c:ext>
                    </c:extLst>
                    <c:numCache>
                      <c:formatCode>General</c:formatCode>
                      <c:ptCount val="86"/>
                      <c:pt idx="0">
                        <c:v>1</c:v>
                      </c:pt>
                      <c:pt idx="1">
                        <c:v>1</c:v>
                      </c:pt>
                      <c:pt idx="2">
                        <c:v>18</c:v>
                      </c:pt>
                      <c:pt idx="3">
                        <c:v>51</c:v>
                      </c:pt>
                      <c:pt idx="4">
                        <c:v>65</c:v>
                      </c:pt>
                      <c:pt idx="5">
                        <c:v>63</c:v>
                      </c:pt>
                      <c:pt idx="6">
                        <c:v>69</c:v>
                      </c:pt>
                      <c:pt idx="7">
                        <c:v>86</c:v>
                      </c:pt>
                      <c:pt idx="8">
                        <c:v>69</c:v>
                      </c:pt>
                      <c:pt idx="9">
                        <c:v>46</c:v>
                      </c:pt>
                      <c:pt idx="10">
                        <c:v>53</c:v>
                      </c:pt>
                      <c:pt idx="11">
                        <c:v>48</c:v>
                      </c:pt>
                      <c:pt idx="12">
                        <c:v>47</c:v>
                      </c:pt>
                      <c:pt idx="13">
                        <c:v>44</c:v>
                      </c:pt>
                      <c:pt idx="14">
                        <c:v>41</c:v>
                      </c:pt>
                      <c:pt idx="15">
                        <c:v>40</c:v>
                      </c:pt>
                      <c:pt idx="16">
                        <c:v>40</c:v>
                      </c:pt>
                      <c:pt idx="17">
                        <c:v>53</c:v>
                      </c:pt>
                      <c:pt idx="18">
                        <c:v>64</c:v>
                      </c:pt>
                      <c:pt idx="19">
                        <c:v>84</c:v>
                      </c:pt>
                      <c:pt idx="20">
                        <c:v>105</c:v>
                      </c:pt>
                      <c:pt idx="21">
                        <c:v>87</c:v>
                      </c:pt>
                      <c:pt idx="22">
                        <c:v>96</c:v>
                      </c:pt>
                      <c:pt idx="23">
                        <c:v>101</c:v>
                      </c:pt>
                      <c:pt idx="24">
                        <c:v>112</c:v>
                      </c:pt>
                      <c:pt idx="25">
                        <c:v>110</c:v>
                      </c:pt>
                      <c:pt idx="26">
                        <c:v>165</c:v>
                      </c:pt>
                      <c:pt idx="27">
                        <c:v>195</c:v>
                      </c:pt>
                      <c:pt idx="28">
                        <c:v>203</c:v>
                      </c:pt>
                      <c:pt idx="29">
                        <c:v>214</c:v>
                      </c:pt>
                      <c:pt idx="30">
                        <c:v>221</c:v>
                      </c:pt>
                      <c:pt idx="31">
                        <c:v>228</c:v>
                      </c:pt>
                      <c:pt idx="32">
                        <c:v>222</c:v>
                      </c:pt>
                      <c:pt idx="33">
                        <c:v>246</c:v>
                      </c:pt>
                      <c:pt idx="34">
                        <c:v>246</c:v>
                      </c:pt>
                      <c:pt idx="35">
                        <c:v>240</c:v>
                      </c:pt>
                      <c:pt idx="36">
                        <c:v>271</c:v>
                      </c:pt>
                      <c:pt idx="37">
                        <c:v>217</c:v>
                      </c:pt>
                      <c:pt idx="38">
                        <c:v>236</c:v>
                      </c:pt>
                      <c:pt idx="39">
                        <c:v>247</c:v>
                      </c:pt>
                      <c:pt idx="40">
                        <c:v>238</c:v>
                      </c:pt>
                      <c:pt idx="41">
                        <c:v>251</c:v>
                      </c:pt>
                      <c:pt idx="42">
                        <c:v>287</c:v>
                      </c:pt>
                      <c:pt idx="43">
                        <c:v>250</c:v>
                      </c:pt>
                      <c:pt idx="44">
                        <c:v>289</c:v>
                      </c:pt>
                      <c:pt idx="45">
                        <c:v>290</c:v>
                      </c:pt>
                      <c:pt idx="46">
                        <c:v>310</c:v>
                      </c:pt>
                      <c:pt idx="47">
                        <c:v>325</c:v>
                      </c:pt>
                      <c:pt idx="48">
                        <c:v>276</c:v>
                      </c:pt>
                      <c:pt idx="49">
                        <c:v>277</c:v>
                      </c:pt>
                      <c:pt idx="50">
                        <c:v>261</c:v>
                      </c:pt>
                      <c:pt idx="51">
                        <c:v>274</c:v>
                      </c:pt>
                      <c:pt idx="52">
                        <c:v>278</c:v>
                      </c:pt>
                      <c:pt idx="53">
                        <c:v>170</c:v>
                      </c:pt>
                      <c:pt idx="54">
                        <c:v>162</c:v>
                      </c:pt>
                      <c:pt idx="55">
                        <c:v>165</c:v>
                      </c:pt>
                      <c:pt idx="56">
                        <c:v>166</c:v>
                      </c:pt>
                      <c:pt idx="57">
                        <c:v>131</c:v>
                      </c:pt>
                      <c:pt idx="58">
                        <c:v>137</c:v>
                      </c:pt>
                      <c:pt idx="59">
                        <c:v>136</c:v>
                      </c:pt>
                      <c:pt idx="60">
                        <c:v>136</c:v>
                      </c:pt>
                      <c:pt idx="61">
                        <c:v>134</c:v>
                      </c:pt>
                      <c:pt idx="62">
                        <c:v>133</c:v>
                      </c:pt>
                      <c:pt idx="63">
                        <c:v>126</c:v>
                      </c:pt>
                      <c:pt idx="64">
                        <c:v>121</c:v>
                      </c:pt>
                      <c:pt idx="65">
                        <c:v>121</c:v>
                      </c:pt>
                      <c:pt idx="66">
                        <c:v>104</c:v>
                      </c:pt>
                      <c:pt idx="67">
                        <c:v>92</c:v>
                      </c:pt>
                      <c:pt idx="68">
                        <c:v>85</c:v>
                      </c:pt>
                      <c:pt idx="69">
                        <c:v>85</c:v>
                      </c:pt>
                      <c:pt idx="70">
                        <c:v>85</c:v>
                      </c:pt>
                      <c:pt idx="71">
                        <c:v>85</c:v>
                      </c:pt>
                      <c:pt idx="72">
                        <c:v>79</c:v>
                      </c:pt>
                      <c:pt idx="73">
                        <c:v>75</c:v>
                      </c:pt>
                      <c:pt idx="74">
                        <c:v>79</c:v>
                      </c:pt>
                      <c:pt idx="75">
                        <c:v>79</c:v>
                      </c:pt>
                      <c:pt idx="76">
                        <c:v>76</c:v>
                      </c:pt>
                      <c:pt idx="77">
                        <c:v>78</c:v>
                      </c:pt>
                      <c:pt idx="78">
                        <c:v>79</c:v>
                      </c:pt>
                      <c:pt idx="79">
                        <c:v>85</c:v>
                      </c:pt>
                      <c:pt idx="80">
                        <c:v>85</c:v>
                      </c:pt>
                      <c:pt idx="81">
                        <c:v>79</c:v>
                      </c:pt>
                      <c:pt idx="82">
                        <c:v>76</c:v>
                      </c:pt>
                      <c:pt idx="83">
                        <c:v>79</c:v>
                      </c:pt>
                      <c:pt idx="84">
                        <c:v>79</c:v>
                      </c:pt>
                      <c:pt idx="85">
                        <c:v>79</c:v>
                      </c:pt>
                    </c:numCache>
                  </c:numRef>
                </c:val>
                <c:smooth val="0"/>
                <c:extLst xmlns:c15="http://schemas.microsoft.com/office/drawing/2012/chart">
                  <c:ext xmlns:c16="http://schemas.microsoft.com/office/drawing/2014/chart" uri="{C3380CC4-5D6E-409C-BE32-E72D297353CC}">
                    <c16:uniqueId val="{0000000A-2E82-4ABF-B4A9-4728109BD49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'Data Set'!$J$2:$J$3</c15:sqref>
                        </c15:formulaRef>
                      </c:ext>
                    </c:extLst>
                    <c:strCache>
                      <c:ptCount val="2"/>
                      <c:pt idx="0">
                        <c:v>Mt. Home</c:v>
                      </c:pt>
                      <c:pt idx="1">
                        <c:v>Deaths</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Set'!$J$4:$J$89</c15:sqref>
                        </c15:formulaRef>
                      </c:ext>
                    </c:extLst>
                    <c:numCache>
                      <c:formatCode>General</c:formatCode>
                      <c:ptCount val="86"/>
                      <c:pt idx="0">
                        <c:v>2</c:v>
                      </c:pt>
                      <c:pt idx="1">
                        <c:v>2</c:v>
                      </c:pt>
                      <c:pt idx="2">
                        <c:v>2</c:v>
                      </c:pt>
                      <c:pt idx="3">
                        <c:v>5</c:v>
                      </c:pt>
                      <c:pt idx="4">
                        <c:v>8</c:v>
                      </c:pt>
                      <c:pt idx="5">
                        <c:v>8</c:v>
                      </c:pt>
                      <c:pt idx="6">
                        <c:v>11</c:v>
                      </c:pt>
                      <c:pt idx="7">
                        <c:v>11</c:v>
                      </c:pt>
                      <c:pt idx="8">
                        <c:v>12</c:v>
                      </c:pt>
                      <c:pt idx="9">
                        <c:v>16</c:v>
                      </c:pt>
                      <c:pt idx="10">
                        <c:v>17</c:v>
                      </c:pt>
                      <c:pt idx="11">
                        <c:v>20</c:v>
                      </c:pt>
                      <c:pt idx="12">
                        <c:v>20</c:v>
                      </c:pt>
                      <c:pt idx="13">
                        <c:v>21</c:v>
                      </c:pt>
                      <c:pt idx="14">
                        <c:v>26</c:v>
                      </c:pt>
                      <c:pt idx="15">
                        <c:v>32</c:v>
                      </c:pt>
                      <c:pt idx="16">
                        <c:v>37</c:v>
                      </c:pt>
                      <c:pt idx="17">
                        <c:v>43</c:v>
                      </c:pt>
                      <c:pt idx="18">
                        <c:v>43</c:v>
                      </c:pt>
                      <c:pt idx="19">
                        <c:v>45</c:v>
                      </c:pt>
                      <c:pt idx="20">
                        <c:v>46</c:v>
                      </c:pt>
                      <c:pt idx="21">
                        <c:v>46</c:v>
                      </c:pt>
                      <c:pt idx="22">
                        <c:v>50</c:v>
                      </c:pt>
                      <c:pt idx="23">
                        <c:v>54</c:v>
                      </c:pt>
                      <c:pt idx="24">
                        <c:v>60</c:v>
                      </c:pt>
                      <c:pt idx="25">
                        <c:v>67</c:v>
                      </c:pt>
                      <c:pt idx="26">
                        <c:v>73</c:v>
                      </c:pt>
                      <c:pt idx="27">
                        <c:v>76</c:v>
                      </c:pt>
                      <c:pt idx="28">
                        <c:v>88</c:v>
                      </c:pt>
                      <c:pt idx="29">
                        <c:v>94</c:v>
                      </c:pt>
                      <c:pt idx="30">
                        <c:v>96</c:v>
                      </c:pt>
                      <c:pt idx="31">
                        <c:v>98</c:v>
                      </c:pt>
                      <c:pt idx="32">
                        <c:v>99</c:v>
                      </c:pt>
                      <c:pt idx="33">
                        <c:v>100</c:v>
                      </c:pt>
                      <c:pt idx="34">
                        <c:v>101</c:v>
                      </c:pt>
                      <c:pt idx="35">
                        <c:v>103</c:v>
                      </c:pt>
                      <c:pt idx="36">
                        <c:v>106</c:v>
                      </c:pt>
                      <c:pt idx="37">
                        <c:v>111</c:v>
                      </c:pt>
                      <c:pt idx="38">
                        <c:v>114</c:v>
                      </c:pt>
                      <c:pt idx="39">
                        <c:v>115</c:v>
                      </c:pt>
                      <c:pt idx="40">
                        <c:v>119</c:v>
                      </c:pt>
                      <c:pt idx="41">
                        <c:v>124</c:v>
                      </c:pt>
                      <c:pt idx="42">
                        <c:v>130</c:v>
                      </c:pt>
                      <c:pt idx="43">
                        <c:v>137</c:v>
                      </c:pt>
                      <c:pt idx="44">
                        <c:v>141</c:v>
                      </c:pt>
                      <c:pt idx="45">
                        <c:v>143</c:v>
                      </c:pt>
                      <c:pt idx="46">
                        <c:v>144</c:v>
                      </c:pt>
                      <c:pt idx="47">
                        <c:v>147</c:v>
                      </c:pt>
                      <c:pt idx="48">
                        <c:v>151</c:v>
                      </c:pt>
                      <c:pt idx="49">
                        <c:v>152</c:v>
                      </c:pt>
                      <c:pt idx="50">
                        <c:v>154</c:v>
                      </c:pt>
                      <c:pt idx="51">
                        <c:v>160</c:v>
                      </c:pt>
                      <c:pt idx="52">
                        <c:v>166</c:v>
                      </c:pt>
                      <c:pt idx="53">
                        <c:v>172</c:v>
                      </c:pt>
                      <c:pt idx="54">
                        <c:v>178</c:v>
                      </c:pt>
                      <c:pt idx="55">
                        <c:v>181</c:v>
                      </c:pt>
                      <c:pt idx="56">
                        <c:v>183</c:v>
                      </c:pt>
                      <c:pt idx="57">
                        <c:v>194</c:v>
                      </c:pt>
                      <c:pt idx="58">
                        <c:v>194</c:v>
                      </c:pt>
                      <c:pt idx="59">
                        <c:v>199</c:v>
                      </c:pt>
                      <c:pt idx="60">
                        <c:v>199</c:v>
                      </c:pt>
                      <c:pt idx="61">
                        <c:v>199</c:v>
                      </c:pt>
                      <c:pt idx="62">
                        <c:v>201</c:v>
                      </c:pt>
                      <c:pt idx="63">
                        <c:v>205</c:v>
                      </c:pt>
                      <c:pt idx="64">
                        <c:v>207</c:v>
                      </c:pt>
                      <c:pt idx="65">
                        <c:v>207</c:v>
                      </c:pt>
                      <c:pt idx="66">
                        <c:v>210</c:v>
                      </c:pt>
                      <c:pt idx="67">
                        <c:v>212</c:v>
                      </c:pt>
                      <c:pt idx="68">
                        <c:v>214</c:v>
                      </c:pt>
                      <c:pt idx="69">
                        <c:v>214</c:v>
                      </c:pt>
                      <c:pt idx="70">
                        <c:v>214</c:v>
                      </c:pt>
                      <c:pt idx="71">
                        <c:v>214</c:v>
                      </c:pt>
                      <c:pt idx="72">
                        <c:v>217</c:v>
                      </c:pt>
                      <c:pt idx="73">
                        <c:v>219</c:v>
                      </c:pt>
                      <c:pt idx="74">
                        <c:v>223</c:v>
                      </c:pt>
                      <c:pt idx="75">
                        <c:v>228</c:v>
                      </c:pt>
                      <c:pt idx="76">
                        <c:v>230</c:v>
                      </c:pt>
                      <c:pt idx="77">
                        <c:v>230</c:v>
                      </c:pt>
                      <c:pt idx="78">
                        <c:v>232</c:v>
                      </c:pt>
                      <c:pt idx="79">
                        <c:v>233</c:v>
                      </c:pt>
                      <c:pt idx="80">
                        <c:v>234</c:v>
                      </c:pt>
                      <c:pt idx="81">
                        <c:v>234</c:v>
                      </c:pt>
                      <c:pt idx="82">
                        <c:v>237</c:v>
                      </c:pt>
                      <c:pt idx="83">
                        <c:v>240</c:v>
                      </c:pt>
                      <c:pt idx="84">
                        <c:v>240</c:v>
                      </c:pt>
                      <c:pt idx="85">
                        <c:v>240</c:v>
                      </c:pt>
                    </c:numCache>
                  </c:numRef>
                </c:val>
                <c:smooth val="0"/>
                <c:extLst xmlns:c15="http://schemas.microsoft.com/office/drawing/2012/chart">
                  <c:ext xmlns:c16="http://schemas.microsoft.com/office/drawing/2014/chart" uri="{C3380CC4-5D6E-409C-BE32-E72D297353CC}">
                    <c16:uniqueId val="{0000000B-2E82-4ABF-B4A9-4728109BD49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'Data Set'!$L$2:$L$3</c15:sqref>
                        </c15:formulaRef>
                      </c:ext>
                    </c:extLst>
                    <c:strCache>
                      <c:ptCount val="2"/>
                      <c:pt idx="0">
                        <c:v>Mem</c:v>
                      </c:pt>
                      <c:pt idx="1">
                        <c:v>Active</c:v>
                      </c:pt>
                    </c:strCache>
                  </c:strRef>
                </c:tx>
                <c:spPr>
                  <a:ln w="28575"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Set'!$L$4:$L$89</c15:sqref>
                        </c15:formulaRef>
                      </c:ext>
                    </c:extLst>
                    <c:numCache>
                      <c:formatCode>General</c:formatCode>
                      <c:ptCount val="86"/>
                      <c:pt idx="0">
                        <c:v>17</c:v>
                      </c:pt>
                      <c:pt idx="1">
                        <c:v>19</c:v>
                      </c:pt>
                      <c:pt idx="2">
                        <c:v>44</c:v>
                      </c:pt>
                      <c:pt idx="3">
                        <c:v>63</c:v>
                      </c:pt>
                      <c:pt idx="4">
                        <c:v>56</c:v>
                      </c:pt>
                      <c:pt idx="5">
                        <c:v>56</c:v>
                      </c:pt>
                      <c:pt idx="6">
                        <c:v>68</c:v>
                      </c:pt>
                      <c:pt idx="7">
                        <c:v>51</c:v>
                      </c:pt>
                      <c:pt idx="8">
                        <c:v>57</c:v>
                      </c:pt>
                      <c:pt idx="9">
                        <c:v>39</c:v>
                      </c:pt>
                      <c:pt idx="10">
                        <c:v>31</c:v>
                      </c:pt>
                      <c:pt idx="11">
                        <c:v>30</c:v>
                      </c:pt>
                      <c:pt idx="12">
                        <c:v>30</c:v>
                      </c:pt>
                      <c:pt idx="13">
                        <c:v>26</c:v>
                      </c:pt>
                      <c:pt idx="14">
                        <c:v>38</c:v>
                      </c:pt>
                      <c:pt idx="15">
                        <c:v>41</c:v>
                      </c:pt>
                      <c:pt idx="16">
                        <c:v>34</c:v>
                      </c:pt>
                      <c:pt idx="17">
                        <c:v>37</c:v>
                      </c:pt>
                      <c:pt idx="18">
                        <c:v>35</c:v>
                      </c:pt>
                      <c:pt idx="19">
                        <c:v>37</c:v>
                      </c:pt>
                      <c:pt idx="20">
                        <c:v>40</c:v>
                      </c:pt>
                      <c:pt idx="21">
                        <c:v>46</c:v>
                      </c:pt>
                      <c:pt idx="22">
                        <c:v>47</c:v>
                      </c:pt>
                      <c:pt idx="23">
                        <c:v>49</c:v>
                      </c:pt>
                      <c:pt idx="24">
                        <c:v>54</c:v>
                      </c:pt>
                      <c:pt idx="25">
                        <c:v>70</c:v>
                      </c:pt>
                      <c:pt idx="26">
                        <c:v>62</c:v>
                      </c:pt>
                      <c:pt idx="27">
                        <c:v>81</c:v>
                      </c:pt>
                      <c:pt idx="28">
                        <c:v>80</c:v>
                      </c:pt>
                      <c:pt idx="29">
                        <c:v>82</c:v>
                      </c:pt>
                      <c:pt idx="30">
                        <c:v>94</c:v>
                      </c:pt>
                      <c:pt idx="31">
                        <c:v>104</c:v>
                      </c:pt>
                      <c:pt idx="32">
                        <c:v>84</c:v>
                      </c:pt>
                      <c:pt idx="33">
                        <c:v>82</c:v>
                      </c:pt>
                      <c:pt idx="34">
                        <c:v>82</c:v>
                      </c:pt>
                      <c:pt idx="35">
                        <c:v>85</c:v>
                      </c:pt>
                      <c:pt idx="36">
                        <c:v>79</c:v>
                      </c:pt>
                      <c:pt idx="37">
                        <c:v>85</c:v>
                      </c:pt>
                      <c:pt idx="38">
                        <c:v>77</c:v>
                      </c:pt>
                      <c:pt idx="39">
                        <c:v>85</c:v>
                      </c:pt>
                      <c:pt idx="40">
                        <c:v>66</c:v>
                      </c:pt>
                      <c:pt idx="41">
                        <c:v>86</c:v>
                      </c:pt>
                      <c:pt idx="42">
                        <c:v>85</c:v>
                      </c:pt>
                      <c:pt idx="43">
                        <c:v>75</c:v>
                      </c:pt>
                      <c:pt idx="44">
                        <c:v>86</c:v>
                      </c:pt>
                      <c:pt idx="45">
                        <c:v>91</c:v>
                      </c:pt>
                      <c:pt idx="46">
                        <c:v>101</c:v>
                      </c:pt>
                      <c:pt idx="47">
                        <c:v>93</c:v>
                      </c:pt>
                      <c:pt idx="48">
                        <c:v>89</c:v>
                      </c:pt>
                      <c:pt idx="49">
                        <c:v>88</c:v>
                      </c:pt>
                      <c:pt idx="50">
                        <c:v>82</c:v>
                      </c:pt>
                      <c:pt idx="51">
                        <c:v>78</c:v>
                      </c:pt>
                      <c:pt idx="52">
                        <c:v>79</c:v>
                      </c:pt>
                      <c:pt idx="53">
                        <c:v>80</c:v>
                      </c:pt>
                      <c:pt idx="54">
                        <c:v>65</c:v>
                      </c:pt>
                      <c:pt idx="55">
                        <c:v>47</c:v>
                      </c:pt>
                      <c:pt idx="56">
                        <c:v>45</c:v>
                      </c:pt>
                      <c:pt idx="57">
                        <c:v>40</c:v>
                      </c:pt>
                      <c:pt idx="58">
                        <c:v>49</c:v>
                      </c:pt>
                      <c:pt idx="59">
                        <c:v>55</c:v>
                      </c:pt>
                      <c:pt idx="60">
                        <c:v>57</c:v>
                      </c:pt>
                      <c:pt idx="61">
                        <c:v>55</c:v>
                      </c:pt>
                      <c:pt idx="62">
                        <c:v>71</c:v>
                      </c:pt>
                      <c:pt idx="63">
                        <c:v>68</c:v>
                      </c:pt>
                      <c:pt idx="64">
                        <c:v>70</c:v>
                      </c:pt>
                      <c:pt idx="65">
                        <c:v>63</c:v>
                      </c:pt>
                      <c:pt idx="66">
                        <c:v>60</c:v>
                      </c:pt>
                      <c:pt idx="67">
                        <c:v>52</c:v>
                      </c:pt>
                      <c:pt idx="68">
                        <c:v>55</c:v>
                      </c:pt>
                      <c:pt idx="69">
                        <c:v>46</c:v>
                      </c:pt>
                      <c:pt idx="70">
                        <c:v>46</c:v>
                      </c:pt>
                      <c:pt idx="71">
                        <c:v>46</c:v>
                      </c:pt>
                      <c:pt idx="72">
                        <c:v>46</c:v>
                      </c:pt>
                      <c:pt idx="73">
                        <c:v>46</c:v>
                      </c:pt>
                      <c:pt idx="74">
                        <c:v>46</c:v>
                      </c:pt>
                      <c:pt idx="75">
                        <c:v>28</c:v>
                      </c:pt>
                      <c:pt idx="76">
                        <c:v>32</c:v>
                      </c:pt>
                      <c:pt idx="77">
                        <c:v>34</c:v>
                      </c:pt>
                      <c:pt idx="78">
                        <c:v>28</c:v>
                      </c:pt>
                      <c:pt idx="79">
                        <c:v>28</c:v>
                      </c:pt>
                      <c:pt idx="80">
                        <c:v>28</c:v>
                      </c:pt>
                      <c:pt idx="81">
                        <c:v>29</c:v>
                      </c:pt>
                      <c:pt idx="82">
                        <c:v>29</c:v>
                      </c:pt>
                      <c:pt idx="83">
                        <c:v>30</c:v>
                      </c:pt>
                      <c:pt idx="84">
                        <c:v>33</c:v>
                      </c:pt>
                      <c:pt idx="85">
                        <c:v>33</c:v>
                      </c:pt>
                    </c:numCache>
                  </c:numRef>
                </c:val>
                <c:smooth val="0"/>
                <c:extLst xmlns:c15="http://schemas.microsoft.com/office/drawing/2012/chart">
                  <c:ext xmlns:c16="http://schemas.microsoft.com/office/drawing/2014/chart" uri="{C3380CC4-5D6E-409C-BE32-E72D297353CC}">
                    <c16:uniqueId val="{0000000C-2E82-4ABF-B4A9-4728109BD49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'Data Set'!$M$2:$M$3</c15:sqref>
                        </c15:formulaRef>
                      </c:ext>
                    </c:extLst>
                    <c:strCache>
                      <c:ptCount val="2"/>
                      <c:pt idx="0">
                        <c:v>Mem</c:v>
                      </c:pt>
                      <c:pt idx="1">
                        <c:v>Deaths</c:v>
                      </c:pt>
                    </c:strCache>
                  </c:strRef>
                </c:tx>
                <c:spPr>
                  <a:ln w="28575"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Set'!$M$4:$M$89</c15:sqref>
                        </c15:formulaRef>
                      </c:ext>
                    </c:extLst>
                    <c:numCache>
                      <c:formatCode>General</c:formatCode>
                      <c:ptCount val="86"/>
                      <c:pt idx="0">
                        <c:v>7</c:v>
                      </c:pt>
                      <c:pt idx="1">
                        <c:v>7</c:v>
                      </c:pt>
                      <c:pt idx="2">
                        <c:v>9</c:v>
                      </c:pt>
                      <c:pt idx="3">
                        <c:v>12</c:v>
                      </c:pt>
                      <c:pt idx="4">
                        <c:v>13</c:v>
                      </c:pt>
                      <c:pt idx="5">
                        <c:v>13</c:v>
                      </c:pt>
                      <c:pt idx="6">
                        <c:v>15</c:v>
                      </c:pt>
                      <c:pt idx="7">
                        <c:v>16</c:v>
                      </c:pt>
                      <c:pt idx="8">
                        <c:v>17</c:v>
                      </c:pt>
                      <c:pt idx="9">
                        <c:v>17</c:v>
                      </c:pt>
                      <c:pt idx="10">
                        <c:v>17</c:v>
                      </c:pt>
                      <c:pt idx="11">
                        <c:v>17</c:v>
                      </c:pt>
                      <c:pt idx="12">
                        <c:v>17</c:v>
                      </c:pt>
                      <c:pt idx="13">
                        <c:v>17</c:v>
                      </c:pt>
                      <c:pt idx="14">
                        <c:v>19</c:v>
                      </c:pt>
                      <c:pt idx="15">
                        <c:v>21</c:v>
                      </c:pt>
                      <c:pt idx="16">
                        <c:v>22</c:v>
                      </c:pt>
                      <c:pt idx="17">
                        <c:v>22</c:v>
                      </c:pt>
                      <c:pt idx="18">
                        <c:v>23</c:v>
                      </c:pt>
                      <c:pt idx="19">
                        <c:v>23</c:v>
                      </c:pt>
                      <c:pt idx="20">
                        <c:v>23</c:v>
                      </c:pt>
                      <c:pt idx="21">
                        <c:v>23</c:v>
                      </c:pt>
                      <c:pt idx="22">
                        <c:v>23</c:v>
                      </c:pt>
                      <c:pt idx="23">
                        <c:v>27</c:v>
                      </c:pt>
                      <c:pt idx="24">
                        <c:v>29</c:v>
                      </c:pt>
                      <c:pt idx="25">
                        <c:v>29</c:v>
                      </c:pt>
                      <c:pt idx="26">
                        <c:v>30</c:v>
                      </c:pt>
                      <c:pt idx="27">
                        <c:v>32</c:v>
                      </c:pt>
                      <c:pt idx="28">
                        <c:v>34</c:v>
                      </c:pt>
                      <c:pt idx="29">
                        <c:v>35</c:v>
                      </c:pt>
                      <c:pt idx="30">
                        <c:v>37</c:v>
                      </c:pt>
                      <c:pt idx="31">
                        <c:v>37</c:v>
                      </c:pt>
                      <c:pt idx="32">
                        <c:v>40</c:v>
                      </c:pt>
                      <c:pt idx="33">
                        <c:v>41</c:v>
                      </c:pt>
                      <c:pt idx="34">
                        <c:v>42</c:v>
                      </c:pt>
                      <c:pt idx="35">
                        <c:v>42</c:v>
                      </c:pt>
                      <c:pt idx="36">
                        <c:v>42</c:v>
                      </c:pt>
                      <c:pt idx="37">
                        <c:v>42</c:v>
                      </c:pt>
                      <c:pt idx="38">
                        <c:v>42</c:v>
                      </c:pt>
                      <c:pt idx="39">
                        <c:v>42</c:v>
                      </c:pt>
                      <c:pt idx="40">
                        <c:v>44</c:v>
                      </c:pt>
                      <c:pt idx="41">
                        <c:v>45</c:v>
                      </c:pt>
                      <c:pt idx="42">
                        <c:v>46</c:v>
                      </c:pt>
                      <c:pt idx="43">
                        <c:v>46</c:v>
                      </c:pt>
                      <c:pt idx="44">
                        <c:v>48</c:v>
                      </c:pt>
                      <c:pt idx="45">
                        <c:v>48</c:v>
                      </c:pt>
                      <c:pt idx="46">
                        <c:v>48</c:v>
                      </c:pt>
                      <c:pt idx="47">
                        <c:v>49</c:v>
                      </c:pt>
                      <c:pt idx="48">
                        <c:v>51</c:v>
                      </c:pt>
                      <c:pt idx="49">
                        <c:v>52</c:v>
                      </c:pt>
                      <c:pt idx="50">
                        <c:v>53</c:v>
                      </c:pt>
                      <c:pt idx="51">
                        <c:v>55</c:v>
                      </c:pt>
                      <c:pt idx="52">
                        <c:v>55</c:v>
                      </c:pt>
                      <c:pt idx="53">
                        <c:v>55</c:v>
                      </c:pt>
                      <c:pt idx="54">
                        <c:v>57</c:v>
                      </c:pt>
                      <c:pt idx="55">
                        <c:v>58</c:v>
                      </c:pt>
                      <c:pt idx="56">
                        <c:v>58</c:v>
                      </c:pt>
                      <c:pt idx="57">
                        <c:v>58</c:v>
                      </c:pt>
                      <c:pt idx="58">
                        <c:v>58</c:v>
                      </c:pt>
                      <c:pt idx="59">
                        <c:v>59</c:v>
                      </c:pt>
                      <c:pt idx="60">
                        <c:v>59</c:v>
                      </c:pt>
                      <c:pt idx="61">
                        <c:v>59</c:v>
                      </c:pt>
                      <c:pt idx="62">
                        <c:v>60</c:v>
                      </c:pt>
                      <c:pt idx="63">
                        <c:v>60</c:v>
                      </c:pt>
                      <c:pt idx="64">
                        <c:v>60</c:v>
                      </c:pt>
                      <c:pt idx="65">
                        <c:v>60</c:v>
                      </c:pt>
                      <c:pt idx="66">
                        <c:v>61</c:v>
                      </c:pt>
                      <c:pt idx="67">
                        <c:v>62</c:v>
                      </c:pt>
                      <c:pt idx="68">
                        <c:v>62</c:v>
                      </c:pt>
                      <c:pt idx="69">
                        <c:v>62</c:v>
                      </c:pt>
                      <c:pt idx="70">
                        <c:v>62</c:v>
                      </c:pt>
                      <c:pt idx="71">
                        <c:v>62</c:v>
                      </c:pt>
                      <c:pt idx="72">
                        <c:v>62</c:v>
                      </c:pt>
                      <c:pt idx="73">
                        <c:v>62</c:v>
                      </c:pt>
                      <c:pt idx="74">
                        <c:v>62</c:v>
                      </c:pt>
                      <c:pt idx="75">
                        <c:v>64</c:v>
                      </c:pt>
                      <c:pt idx="76">
                        <c:v>64</c:v>
                      </c:pt>
                      <c:pt idx="77">
                        <c:v>64</c:v>
                      </c:pt>
                      <c:pt idx="78">
                        <c:v>64</c:v>
                      </c:pt>
                      <c:pt idx="79">
                        <c:v>64</c:v>
                      </c:pt>
                      <c:pt idx="80">
                        <c:v>64</c:v>
                      </c:pt>
                      <c:pt idx="81">
                        <c:v>64</c:v>
                      </c:pt>
                      <c:pt idx="82">
                        <c:v>64</c:v>
                      </c:pt>
                      <c:pt idx="83">
                        <c:v>64</c:v>
                      </c:pt>
                      <c:pt idx="84">
                        <c:v>64</c:v>
                      </c:pt>
                      <c:pt idx="85">
                        <c:v>64</c:v>
                      </c:pt>
                    </c:numCache>
                  </c:numRef>
                </c:val>
                <c:smooth val="0"/>
                <c:extLst xmlns:c15="http://schemas.microsoft.com/office/drawing/2012/chart">
                  <c:ext xmlns:c16="http://schemas.microsoft.com/office/drawing/2014/chart" uri="{C3380CC4-5D6E-409C-BE32-E72D297353CC}">
                    <c16:uniqueId val="{0000000D-2E82-4ABF-B4A9-4728109BD49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'Data Set'!$O$2:$O$3</c15:sqref>
                        </c15:formulaRef>
                      </c:ext>
                    </c:extLst>
                    <c:strCache>
                      <c:ptCount val="2"/>
                      <c:pt idx="0">
                        <c:v>TVHS</c:v>
                      </c:pt>
                      <c:pt idx="1">
                        <c:v>Active</c:v>
                      </c:pt>
                    </c:strCache>
                  </c:strRef>
                </c:tx>
                <c:spPr>
                  <a:ln w="285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Set'!$O$4:$O$89</c15:sqref>
                        </c15:formulaRef>
                      </c:ext>
                    </c:extLst>
                    <c:numCache>
                      <c:formatCode>General</c:formatCode>
                      <c:ptCount val="86"/>
                      <c:pt idx="0">
                        <c:v>40</c:v>
                      </c:pt>
                      <c:pt idx="1">
                        <c:v>51</c:v>
                      </c:pt>
                      <c:pt idx="2">
                        <c:v>85</c:v>
                      </c:pt>
                      <c:pt idx="3">
                        <c:v>157</c:v>
                      </c:pt>
                      <c:pt idx="4">
                        <c:v>118</c:v>
                      </c:pt>
                      <c:pt idx="5">
                        <c:v>131</c:v>
                      </c:pt>
                      <c:pt idx="6">
                        <c:v>144</c:v>
                      </c:pt>
                      <c:pt idx="7">
                        <c:v>76</c:v>
                      </c:pt>
                      <c:pt idx="8">
                        <c:v>92</c:v>
                      </c:pt>
                      <c:pt idx="9">
                        <c:v>76</c:v>
                      </c:pt>
                      <c:pt idx="10">
                        <c:v>88</c:v>
                      </c:pt>
                      <c:pt idx="11">
                        <c:v>71</c:v>
                      </c:pt>
                      <c:pt idx="12">
                        <c:v>70</c:v>
                      </c:pt>
                      <c:pt idx="13">
                        <c:v>76</c:v>
                      </c:pt>
                      <c:pt idx="14">
                        <c:v>77</c:v>
                      </c:pt>
                      <c:pt idx="15">
                        <c:v>90</c:v>
                      </c:pt>
                      <c:pt idx="16">
                        <c:v>102</c:v>
                      </c:pt>
                      <c:pt idx="17">
                        <c:v>105</c:v>
                      </c:pt>
                      <c:pt idx="18">
                        <c:v>84</c:v>
                      </c:pt>
                      <c:pt idx="19">
                        <c:v>72</c:v>
                      </c:pt>
                      <c:pt idx="20">
                        <c:v>92</c:v>
                      </c:pt>
                      <c:pt idx="21">
                        <c:v>100</c:v>
                      </c:pt>
                      <c:pt idx="22">
                        <c:v>104</c:v>
                      </c:pt>
                      <c:pt idx="23">
                        <c:v>100</c:v>
                      </c:pt>
                      <c:pt idx="24">
                        <c:v>107</c:v>
                      </c:pt>
                      <c:pt idx="25">
                        <c:v>131</c:v>
                      </c:pt>
                      <c:pt idx="26">
                        <c:v>155</c:v>
                      </c:pt>
                      <c:pt idx="27">
                        <c:v>209</c:v>
                      </c:pt>
                      <c:pt idx="28">
                        <c:v>227</c:v>
                      </c:pt>
                      <c:pt idx="29">
                        <c:v>277</c:v>
                      </c:pt>
                      <c:pt idx="30">
                        <c:v>287</c:v>
                      </c:pt>
                      <c:pt idx="31">
                        <c:v>324</c:v>
                      </c:pt>
                      <c:pt idx="32">
                        <c:v>324</c:v>
                      </c:pt>
                      <c:pt idx="33">
                        <c:v>324</c:v>
                      </c:pt>
                      <c:pt idx="34">
                        <c:v>324</c:v>
                      </c:pt>
                      <c:pt idx="35">
                        <c:v>324</c:v>
                      </c:pt>
                      <c:pt idx="36">
                        <c:v>324</c:v>
                      </c:pt>
                      <c:pt idx="37">
                        <c:v>324</c:v>
                      </c:pt>
                      <c:pt idx="38">
                        <c:v>324</c:v>
                      </c:pt>
                      <c:pt idx="39">
                        <c:v>386</c:v>
                      </c:pt>
                      <c:pt idx="40">
                        <c:v>437</c:v>
                      </c:pt>
                      <c:pt idx="41">
                        <c:v>437</c:v>
                      </c:pt>
                      <c:pt idx="42">
                        <c:v>437</c:v>
                      </c:pt>
                      <c:pt idx="43">
                        <c:v>387</c:v>
                      </c:pt>
                      <c:pt idx="44">
                        <c:v>389</c:v>
                      </c:pt>
                      <c:pt idx="45">
                        <c:v>431</c:v>
                      </c:pt>
                      <c:pt idx="46">
                        <c:v>432</c:v>
                      </c:pt>
                      <c:pt idx="47">
                        <c:v>442</c:v>
                      </c:pt>
                      <c:pt idx="48">
                        <c:v>392</c:v>
                      </c:pt>
                      <c:pt idx="49">
                        <c:v>392</c:v>
                      </c:pt>
                      <c:pt idx="50">
                        <c:v>392</c:v>
                      </c:pt>
                      <c:pt idx="51">
                        <c:v>392</c:v>
                      </c:pt>
                      <c:pt idx="52">
                        <c:v>403</c:v>
                      </c:pt>
                      <c:pt idx="53">
                        <c:v>403</c:v>
                      </c:pt>
                      <c:pt idx="54">
                        <c:v>368</c:v>
                      </c:pt>
                      <c:pt idx="55">
                        <c:v>368</c:v>
                      </c:pt>
                      <c:pt idx="56">
                        <c:v>368</c:v>
                      </c:pt>
                      <c:pt idx="57">
                        <c:v>368</c:v>
                      </c:pt>
                      <c:pt idx="58">
                        <c:v>362</c:v>
                      </c:pt>
                      <c:pt idx="59">
                        <c:v>362</c:v>
                      </c:pt>
                      <c:pt idx="60">
                        <c:v>336</c:v>
                      </c:pt>
                      <c:pt idx="61">
                        <c:v>345</c:v>
                      </c:pt>
                      <c:pt idx="62">
                        <c:v>345</c:v>
                      </c:pt>
                      <c:pt idx="63">
                        <c:v>341</c:v>
                      </c:pt>
                      <c:pt idx="64">
                        <c:v>341</c:v>
                      </c:pt>
                      <c:pt idx="65">
                        <c:v>367</c:v>
                      </c:pt>
                      <c:pt idx="66">
                        <c:v>346</c:v>
                      </c:pt>
                      <c:pt idx="67">
                        <c:v>371</c:v>
                      </c:pt>
                      <c:pt idx="68">
                        <c:v>317</c:v>
                      </c:pt>
                      <c:pt idx="69">
                        <c:v>282</c:v>
                      </c:pt>
                      <c:pt idx="70">
                        <c:v>282</c:v>
                      </c:pt>
                      <c:pt idx="71">
                        <c:v>282</c:v>
                      </c:pt>
                      <c:pt idx="72">
                        <c:v>282</c:v>
                      </c:pt>
                      <c:pt idx="73">
                        <c:v>282</c:v>
                      </c:pt>
                      <c:pt idx="74">
                        <c:v>282</c:v>
                      </c:pt>
                      <c:pt idx="75">
                        <c:v>282</c:v>
                      </c:pt>
                      <c:pt idx="76">
                        <c:v>282</c:v>
                      </c:pt>
                      <c:pt idx="77">
                        <c:v>282</c:v>
                      </c:pt>
                      <c:pt idx="78">
                        <c:v>282</c:v>
                      </c:pt>
                      <c:pt idx="79">
                        <c:v>282</c:v>
                      </c:pt>
                      <c:pt idx="80">
                        <c:v>83</c:v>
                      </c:pt>
                      <c:pt idx="81">
                        <c:v>83</c:v>
                      </c:pt>
                      <c:pt idx="82">
                        <c:v>89</c:v>
                      </c:pt>
                      <c:pt idx="83">
                        <c:v>89</c:v>
                      </c:pt>
                      <c:pt idx="84">
                        <c:v>88</c:v>
                      </c:pt>
                      <c:pt idx="85">
                        <c:v>86</c:v>
                      </c:pt>
                    </c:numCache>
                  </c:numRef>
                </c:val>
                <c:smooth val="0"/>
                <c:extLst xmlns:c15="http://schemas.microsoft.com/office/drawing/2012/chart">
                  <c:ext xmlns:c16="http://schemas.microsoft.com/office/drawing/2014/chart" uri="{C3380CC4-5D6E-409C-BE32-E72D297353CC}">
                    <c16:uniqueId val="{0000000E-2E82-4ABF-B4A9-4728109BD49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'Data Set'!$P$2:$P$3</c15:sqref>
                        </c15:formulaRef>
                      </c:ext>
                    </c:extLst>
                    <c:strCache>
                      <c:ptCount val="2"/>
                      <c:pt idx="0">
                        <c:v>TVHS</c:v>
                      </c:pt>
                      <c:pt idx="1">
                        <c:v>Deaths</c:v>
                      </c:pt>
                    </c:strCache>
                  </c:strRef>
                </c:tx>
                <c:spPr>
                  <a:ln w="285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Set'!$P$4:$P$89</c15:sqref>
                        </c15:formulaRef>
                      </c:ext>
                    </c:extLst>
                    <c:numCache>
                      <c:formatCode>General</c:formatCode>
                      <c:ptCount val="86"/>
                      <c:pt idx="0">
                        <c:v>9</c:v>
                      </c:pt>
                      <c:pt idx="1">
                        <c:v>9</c:v>
                      </c:pt>
                      <c:pt idx="2">
                        <c:v>11</c:v>
                      </c:pt>
                      <c:pt idx="3">
                        <c:v>14</c:v>
                      </c:pt>
                      <c:pt idx="4">
                        <c:v>17</c:v>
                      </c:pt>
                      <c:pt idx="5">
                        <c:v>19</c:v>
                      </c:pt>
                      <c:pt idx="6">
                        <c:v>24</c:v>
                      </c:pt>
                      <c:pt idx="7">
                        <c:v>24</c:v>
                      </c:pt>
                      <c:pt idx="8">
                        <c:v>30</c:v>
                      </c:pt>
                      <c:pt idx="9">
                        <c:v>31</c:v>
                      </c:pt>
                      <c:pt idx="10">
                        <c:v>31</c:v>
                      </c:pt>
                      <c:pt idx="11">
                        <c:v>31</c:v>
                      </c:pt>
                      <c:pt idx="12">
                        <c:v>32</c:v>
                      </c:pt>
                      <c:pt idx="13">
                        <c:v>32</c:v>
                      </c:pt>
                      <c:pt idx="14">
                        <c:v>35</c:v>
                      </c:pt>
                      <c:pt idx="15">
                        <c:v>35</c:v>
                      </c:pt>
                      <c:pt idx="16">
                        <c:v>38</c:v>
                      </c:pt>
                      <c:pt idx="17">
                        <c:v>41</c:v>
                      </c:pt>
                      <c:pt idx="18">
                        <c:v>45</c:v>
                      </c:pt>
                      <c:pt idx="19">
                        <c:v>51</c:v>
                      </c:pt>
                      <c:pt idx="20">
                        <c:v>53</c:v>
                      </c:pt>
                      <c:pt idx="21">
                        <c:v>53</c:v>
                      </c:pt>
                      <c:pt idx="22">
                        <c:v>53</c:v>
                      </c:pt>
                      <c:pt idx="23">
                        <c:v>54</c:v>
                      </c:pt>
                      <c:pt idx="24">
                        <c:v>59</c:v>
                      </c:pt>
                      <c:pt idx="25">
                        <c:v>60</c:v>
                      </c:pt>
                      <c:pt idx="26">
                        <c:v>70</c:v>
                      </c:pt>
                      <c:pt idx="27">
                        <c:v>72</c:v>
                      </c:pt>
                      <c:pt idx="28">
                        <c:v>79</c:v>
                      </c:pt>
                      <c:pt idx="29">
                        <c:v>82</c:v>
                      </c:pt>
                      <c:pt idx="30">
                        <c:v>82</c:v>
                      </c:pt>
                      <c:pt idx="31">
                        <c:v>83</c:v>
                      </c:pt>
                      <c:pt idx="32">
                        <c:v>83</c:v>
                      </c:pt>
                      <c:pt idx="33">
                        <c:v>83</c:v>
                      </c:pt>
                      <c:pt idx="34">
                        <c:v>83</c:v>
                      </c:pt>
                      <c:pt idx="35">
                        <c:v>83</c:v>
                      </c:pt>
                      <c:pt idx="36">
                        <c:v>83</c:v>
                      </c:pt>
                      <c:pt idx="37">
                        <c:v>83</c:v>
                      </c:pt>
                      <c:pt idx="38">
                        <c:v>83</c:v>
                      </c:pt>
                      <c:pt idx="39">
                        <c:v>88</c:v>
                      </c:pt>
                      <c:pt idx="40">
                        <c:v>95</c:v>
                      </c:pt>
                      <c:pt idx="41">
                        <c:v>100</c:v>
                      </c:pt>
                      <c:pt idx="42">
                        <c:v>100</c:v>
                      </c:pt>
                      <c:pt idx="43">
                        <c:v>108</c:v>
                      </c:pt>
                      <c:pt idx="44">
                        <c:v>110</c:v>
                      </c:pt>
                      <c:pt idx="45">
                        <c:v>111</c:v>
                      </c:pt>
                      <c:pt idx="46">
                        <c:v>112</c:v>
                      </c:pt>
                      <c:pt idx="47">
                        <c:v>114</c:v>
                      </c:pt>
                      <c:pt idx="48">
                        <c:v>113</c:v>
                      </c:pt>
                      <c:pt idx="49">
                        <c:v>113</c:v>
                      </c:pt>
                      <c:pt idx="50">
                        <c:v>117</c:v>
                      </c:pt>
                      <c:pt idx="51">
                        <c:v>117</c:v>
                      </c:pt>
                      <c:pt idx="52">
                        <c:v>117</c:v>
                      </c:pt>
                      <c:pt idx="53">
                        <c:v>117</c:v>
                      </c:pt>
                      <c:pt idx="54">
                        <c:v>118</c:v>
                      </c:pt>
                      <c:pt idx="55">
                        <c:v>118</c:v>
                      </c:pt>
                      <c:pt idx="56">
                        <c:v>118</c:v>
                      </c:pt>
                      <c:pt idx="57">
                        <c:v>118</c:v>
                      </c:pt>
                      <c:pt idx="58">
                        <c:v>120</c:v>
                      </c:pt>
                      <c:pt idx="59">
                        <c:v>120</c:v>
                      </c:pt>
                      <c:pt idx="60">
                        <c:v>121</c:v>
                      </c:pt>
                      <c:pt idx="61">
                        <c:v>121</c:v>
                      </c:pt>
                      <c:pt idx="62">
                        <c:v>121</c:v>
                      </c:pt>
                      <c:pt idx="63">
                        <c:v>121</c:v>
                      </c:pt>
                      <c:pt idx="64">
                        <c:v>121</c:v>
                      </c:pt>
                      <c:pt idx="65">
                        <c:v>122</c:v>
                      </c:pt>
                      <c:pt idx="66">
                        <c:v>121</c:v>
                      </c:pt>
                      <c:pt idx="67">
                        <c:v>124</c:v>
                      </c:pt>
                      <c:pt idx="68">
                        <c:v>124</c:v>
                      </c:pt>
                      <c:pt idx="69">
                        <c:v>129</c:v>
                      </c:pt>
                      <c:pt idx="70">
                        <c:v>129</c:v>
                      </c:pt>
                      <c:pt idx="71">
                        <c:v>129</c:v>
                      </c:pt>
                      <c:pt idx="72">
                        <c:v>129</c:v>
                      </c:pt>
                      <c:pt idx="73">
                        <c:v>129</c:v>
                      </c:pt>
                      <c:pt idx="74">
                        <c:v>129</c:v>
                      </c:pt>
                      <c:pt idx="75">
                        <c:v>129</c:v>
                      </c:pt>
                      <c:pt idx="76">
                        <c:v>129</c:v>
                      </c:pt>
                      <c:pt idx="77">
                        <c:v>129</c:v>
                      </c:pt>
                      <c:pt idx="78">
                        <c:v>129</c:v>
                      </c:pt>
                      <c:pt idx="79">
                        <c:v>129</c:v>
                      </c:pt>
                      <c:pt idx="80">
                        <c:v>173</c:v>
                      </c:pt>
                      <c:pt idx="81">
                        <c:v>173</c:v>
                      </c:pt>
                      <c:pt idx="82">
                        <c:v>175</c:v>
                      </c:pt>
                      <c:pt idx="83">
                        <c:v>175</c:v>
                      </c:pt>
                      <c:pt idx="84">
                        <c:v>176</c:v>
                      </c:pt>
                      <c:pt idx="85">
                        <c:v>175</c:v>
                      </c:pt>
                    </c:numCache>
                  </c:numRef>
                </c:val>
                <c:smooth val="0"/>
                <c:extLst xmlns:c15="http://schemas.microsoft.com/office/drawing/2012/chart">
                  <c:ext xmlns:c16="http://schemas.microsoft.com/office/drawing/2014/chart" uri="{C3380CC4-5D6E-409C-BE32-E72D297353CC}">
                    <c16:uniqueId val="{0000000F-2E82-4ABF-B4A9-4728109BD49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'Data Set'!$R$2:$R$3</c15:sqref>
                        </c15:formulaRef>
                      </c:ext>
                    </c:extLst>
                    <c:strCache>
                      <c:ptCount val="2"/>
                      <c:pt idx="0">
                        <c:v>Totals</c:v>
                      </c:pt>
                      <c:pt idx="1">
                        <c:v>Active</c:v>
                      </c:pt>
                    </c:strCache>
                  </c:strRef>
                </c:tx>
                <c:spPr>
                  <a:ln w="28575" cap="rnd">
                    <a:solidFill>
                      <a:srgbClr val="7D0BA1"/>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Set'!$R$4:$R$89</c15:sqref>
                        </c15:formulaRef>
                      </c:ext>
                    </c:extLst>
                    <c:numCache>
                      <c:formatCode>General</c:formatCode>
                      <c:ptCount val="86"/>
                      <c:pt idx="0">
                        <c:v>73</c:v>
                      </c:pt>
                      <c:pt idx="1">
                        <c:v>86</c:v>
                      </c:pt>
                      <c:pt idx="2">
                        <c:v>173</c:v>
                      </c:pt>
                      <c:pt idx="3">
                        <c:v>323</c:v>
                      </c:pt>
                      <c:pt idx="4">
                        <c:v>300</c:v>
                      </c:pt>
                      <c:pt idx="5">
                        <c:v>301</c:v>
                      </c:pt>
                      <c:pt idx="6">
                        <c:v>363</c:v>
                      </c:pt>
                      <c:pt idx="7">
                        <c:v>311</c:v>
                      </c:pt>
                      <c:pt idx="8">
                        <c:v>317</c:v>
                      </c:pt>
                      <c:pt idx="9">
                        <c:v>250</c:v>
                      </c:pt>
                      <c:pt idx="10">
                        <c:v>264</c:v>
                      </c:pt>
                      <c:pt idx="11">
                        <c:v>225</c:v>
                      </c:pt>
                      <c:pt idx="12">
                        <c:v>222</c:v>
                      </c:pt>
                      <c:pt idx="13">
                        <c:v>217</c:v>
                      </c:pt>
                      <c:pt idx="14">
                        <c:v>232</c:v>
                      </c:pt>
                      <c:pt idx="15">
                        <c:v>244</c:v>
                      </c:pt>
                      <c:pt idx="16">
                        <c:v>244</c:v>
                      </c:pt>
                      <c:pt idx="17">
                        <c:v>274</c:v>
                      </c:pt>
                      <c:pt idx="18">
                        <c:v>317</c:v>
                      </c:pt>
                      <c:pt idx="19">
                        <c:v>369</c:v>
                      </c:pt>
                      <c:pt idx="20">
                        <c:v>421</c:v>
                      </c:pt>
                      <c:pt idx="21">
                        <c:v>437</c:v>
                      </c:pt>
                      <c:pt idx="22">
                        <c:v>457</c:v>
                      </c:pt>
                      <c:pt idx="23">
                        <c:v>471</c:v>
                      </c:pt>
                      <c:pt idx="24">
                        <c:v>495</c:v>
                      </c:pt>
                      <c:pt idx="25">
                        <c:v>517</c:v>
                      </c:pt>
                      <c:pt idx="26">
                        <c:v>595</c:v>
                      </c:pt>
                      <c:pt idx="27">
                        <c:v>703</c:v>
                      </c:pt>
                      <c:pt idx="28">
                        <c:v>767</c:v>
                      </c:pt>
                      <c:pt idx="29">
                        <c:v>834</c:v>
                      </c:pt>
                      <c:pt idx="30">
                        <c:v>855</c:v>
                      </c:pt>
                      <c:pt idx="31">
                        <c:v>916</c:v>
                      </c:pt>
                      <c:pt idx="32">
                        <c:v>901</c:v>
                      </c:pt>
                      <c:pt idx="33">
                        <c:v>929</c:v>
                      </c:pt>
                      <c:pt idx="34">
                        <c:v>933</c:v>
                      </c:pt>
                      <c:pt idx="35">
                        <c:v>906</c:v>
                      </c:pt>
                      <c:pt idx="36">
                        <c:v>927</c:v>
                      </c:pt>
                      <c:pt idx="37">
                        <c:v>892</c:v>
                      </c:pt>
                      <c:pt idx="38">
                        <c:v>921</c:v>
                      </c:pt>
                      <c:pt idx="39">
                        <c:v>971</c:v>
                      </c:pt>
                      <c:pt idx="40">
                        <c:v>975</c:v>
                      </c:pt>
                      <c:pt idx="41">
                        <c:v>1000</c:v>
                      </c:pt>
                      <c:pt idx="42">
                        <c:v>1034</c:v>
                      </c:pt>
                      <c:pt idx="43">
                        <c:v>943</c:v>
                      </c:pt>
                      <c:pt idx="44">
                        <c:v>985</c:v>
                      </c:pt>
                      <c:pt idx="45">
                        <c:v>1054</c:v>
                      </c:pt>
                      <c:pt idx="46">
                        <c:v>1092</c:v>
                      </c:pt>
                      <c:pt idx="47">
                        <c:v>1098</c:v>
                      </c:pt>
                      <c:pt idx="48">
                        <c:v>1015</c:v>
                      </c:pt>
                      <c:pt idx="49">
                        <c:v>1021</c:v>
                      </c:pt>
                      <c:pt idx="50">
                        <c:v>1014</c:v>
                      </c:pt>
                      <c:pt idx="51">
                        <c:v>1019</c:v>
                      </c:pt>
                      <c:pt idx="52">
                        <c:v>1045</c:v>
                      </c:pt>
                      <c:pt idx="53">
                        <c:v>935</c:v>
                      </c:pt>
                      <c:pt idx="54">
                        <c:v>867</c:v>
                      </c:pt>
                      <c:pt idx="55">
                        <c:v>855</c:v>
                      </c:pt>
                      <c:pt idx="56">
                        <c:v>838</c:v>
                      </c:pt>
                      <c:pt idx="57">
                        <c:v>782</c:v>
                      </c:pt>
                      <c:pt idx="58">
                        <c:v>780</c:v>
                      </c:pt>
                      <c:pt idx="59">
                        <c:v>772</c:v>
                      </c:pt>
                      <c:pt idx="60">
                        <c:v>749</c:v>
                      </c:pt>
                      <c:pt idx="61">
                        <c:v>738</c:v>
                      </c:pt>
                      <c:pt idx="62">
                        <c:v>754</c:v>
                      </c:pt>
                      <c:pt idx="63">
                        <c:v>737</c:v>
                      </c:pt>
                      <c:pt idx="64">
                        <c:v>733</c:v>
                      </c:pt>
                      <c:pt idx="65">
                        <c:v>741</c:v>
                      </c:pt>
                      <c:pt idx="66">
                        <c:v>659</c:v>
                      </c:pt>
                      <c:pt idx="67">
                        <c:v>667</c:v>
                      </c:pt>
                      <c:pt idx="68">
                        <c:v>597</c:v>
                      </c:pt>
                      <c:pt idx="69">
                        <c:v>560</c:v>
                      </c:pt>
                      <c:pt idx="70">
                        <c:v>560</c:v>
                      </c:pt>
                      <c:pt idx="71">
                        <c:v>513</c:v>
                      </c:pt>
                      <c:pt idx="72">
                        <c:v>502</c:v>
                      </c:pt>
                      <c:pt idx="73">
                        <c:v>498</c:v>
                      </c:pt>
                      <c:pt idx="74">
                        <c:v>502</c:v>
                      </c:pt>
                      <c:pt idx="75">
                        <c:v>476</c:v>
                      </c:pt>
                      <c:pt idx="76">
                        <c:v>478</c:v>
                      </c:pt>
                      <c:pt idx="77">
                        <c:v>481</c:v>
                      </c:pt>
                      <c:pt idx="78">
                        <c:v>480</c:v>
                      </c:pt>
                      <c:pt idx="79">
                        <c:v>488</c:v>
                      </c:pt>
                      <c:pt idx="80">
                        <c:v>286</c:v>
                      </c:pt>
                      <c:pt idx="81">
                        <c:v>277</c:v>
                      </c:pt>
                      <c:pt idx="82">
                        <c:v>278</c:v>
                      </c:pt>
                      <c:pt idx="83">
                        <c:v>270</c:v>
                      </c:pt>
                      <c:pt idx="84">
                        <c:v>269</c:v>
                      </c:pt>
                      <c:pt idx="85">
                        <c:v>270</c:v>
                      </c:pt>
                    </c:numCache>
                  </c:numRef>
                </c:val>
                <c:smooth val="0"/>
                <c:extLst xmlns:c15="http://schemas.microsoft.com/office/drawing/2012/chart">
                  <c:ext xmlns:c16="http://schemas.microsoft.com/office/drawing/2014/chart" uri="{C3380CC4-5D6E-409C-BE32-E72D297353CC}">
                    <c16:uniqueId val="{00000010-2E82-4ABF-B4A9-4728109BD49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'Data Set'!$S$2:$S$3</c15:sqref>
                        </c15:formulaRef>
                      </c:ext>
                    </c:extLst>
                    <c:strCache>
                      <c:ptCount val="2"/>
                      <c:pt idx="0">
                        <c:v>Totals</c:v>
                      </c:pt>
                      <c:pt idx="1">
                        <c:v>Deaths</c:v>
                      </c:pt>
                    </c:strCache>
                  </c:strRef>
                </c:tx>
                <c:spPr>
                  <a:ln w="28575" cap="rnd">
                    <a:solidFill>
                      <a:srgbClr val="7D0BA1"/>
                    </a:solidFill>
                    <a:round/>
                  </a:ln>
                  <a:effectLst/>
                </c:spPr>
                <c:marker>
                  <c:symbol val="none"/>
                </c:marker>
                <c:cat>
                  <c:numRef>
                    <c:extLst xmlns:c15="http://schemas.microsoft.com/office/drawing/2012/chart">
                      <c:ext xmlns:c15="http://schemas.microsoft.com/office/drawing/2012/chart" uri="{02D57815-91ED-43cb-92C2-25804820EDAC}">
                        <c15:formulaRef>
                          <c15:sqref>'Data Set'!$A$4:$A$89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Set'!$S$4:$S$89</c15:sqref>
                        </c15:formulaRef>
                      </c:ext>
                    </c:extLst>
                    <c:numCache>
                      <c:formatCode>General</c:formatCode>
                      <c:ptCount val="86"/>
                      <c:pt idx="0">
                        <c:v>28</c:v>
                      </c:pt>
                      <c:pt idx="1">
                        <c:v>29</c:v>
                      </c:pt>
                      <c:pt idx="2">
                        <c:v>34</c:v>
                      </c:pt>
                      <c:pt idx="3">
                        <c:v>42</c:v>
                      </c:pt>
                      <c:pt idx="4">
                        <c:v>49</c:v>
                      </c:pt>
                      <c:pt idx="5">
                        <c:v>52</c:v>
                      </c:pt>
                      <c:pt idx="6">
                        <c:v>63</c:v>
                      </c:pt>
                      <c:pt idx="7">
                        <c:v>64</c:v>
                      </c:pt>
                      <c:pt idx="8">
                        <c:v>74</c:v>
                      </c:pt>
                      <c:pt idx="9">
                        <c:v>81</c:v>
                      </c:pt>
                      <c:pt idx="10">
                        <c:v>82</c:v>
                      </c:pt>
                      <c:pt idx="11">
                        <c:v>91</c:v>
                      </c:pt>
                      <c:pt idx="12">
                        <c:v>92</c:v>
                      </c:pt>
                      <c:pt idx="13">
                        <c:v>96</c:v>
                      </c:pt>
                      <c:pt idx="14">
                        <c:v>109</c:v>
                      </c:pt>
                      <c:pt idx="15">
                        <c:v>119</c:v>
                      </c:pt>
                      <c:pt idx="16">
                        <c:v>130</c:v>
                      </c:pt>
                      <c:pt idx="17">
                        <c:v>141</c:v>
                      </c:pt>
                      <c:pt idx="18">
                        <c:v>149</c:v>
                      </c:pt>
                      <c:pt idx="19">
                        <c:v>161</c:v>
                      </c:pt>
                      <c:pt idx="20">
                        <c:v>170</c:v>
                      </c:pt>
                      <c:pt idx="21">
                        <c:v>171</c:v>
                      </c:pt>
                      <c:pt idx="22">
                        <c:v>177</c:v>
                      </c:pt>
                      <c:pt idx="23">
                        <c:v>189</c:v>
                      </c:pt>
                      <c:pt idx="24">
                        <c:v>203</c:v>
                      </c:pt>
                      <c:pt idx="25">
                        <c:v>224</c:v>
                      </c:pt>
                      <c:pt idx="26">
                        <c:v>243</c:v>
                      </c:pt>
                      <c:pt idx="27">
                        <c:v>254</c:v>
                      </c:pt>
                      <c:pt idx="28">
                        <c:v>290</c:v>
                      </c:pt>
                      <c:pt idx="29">
                        <c:v>300</c:v>
                      </c:pt>
                      <c:pt idx="30">
                        <c:v>307</c:v>
                      </c:pt>
                      <c:pt idx="31">
                        <c:v>310</c:v>
                      </c:pt>
                      <c:pt idx="32">
                        <c:v>315</c:v>
                      </c:pt>
                      <c:pt idx="33">
                        <c:v>316</c:v>
                      </c:pt>
                      <c:pt idx="34">
                        <c:v>320</c:v>
                      </c:pt>
                      <c:pt idx="35">
                        <c:v>322</c:v>
                      </c:pt>
                      <c:pt idx="36">
                        <c:v>326</c:v>
                      </c:pt>
                      <c:pt idx="37">
                        <c:v>332</c:v>
                      </c:pt>
                      <c:pt idx="38">
                        <c:v>337</c:v>
                      </c:pt>
                      <c:pt idx="39">
                        <c:v>343</c:v>
                      </c:pt>
                      <c:pt idx="40">
                        <c:v>369</c:v>
                      </c:pt>
                      <c:pt idx="41">
                        <c:v>381</c:v>
                      </c:pt>
                      <c:pt idx="42">
                        <c:v>391</c:v>
                      </c:pt>
                      <c:pt idx="43">
                        <c:v>418</c:v>
                      </c:pt>
                      <c:pt idx="44">
                        <c:v>428</c:v>
                      </c:pt>
                      <c:pt idx="45">
                        <c:v>432</c:v>
                      </c:pt>
                      <c:pt idx="46">
                        <c:v>434</c:v>
                      </c:pt>
                      <c:pt idx="47">
                        <c:v>440</c:v>
                      </c:pt>
                      <c:pt idx="48">
                        <c:v>449</c:v>
                      </c:pt>
                      <c:pt idx="49">
                        <c:v>452</c:v>
                      </c:pt>
                      <c:pt idx="50">
                        <c:v>461</c:v>
                      </c:pt>
                      <c:pt idx="51">
                        <c:v>470</c:v>
                      </c:pt>
                      <c:pt idx="52">
                        <c:v>477</c:v>
                      </c:pt>
                      <c:pt idx="53">
                        <c:v>486</c:v>
                      </c:pt>
                      <c:pt idx="54">
                        <c:v>497</c:v>
                      </c:pt>
                      <c:pt idx="55">
                        <c:v>502</c:v>
                      </c:pt>
                      <c:pt idx="56">
                        <c:v>508</c:v>
                      </c:pt>
                      <c:pt idx="57">
                        <c:v>519</c:v>
                      </c:pt>
                      <c:pt idx="58">
                        <c:v>523</c:v>
                      </c:pt>
                      <c:pt idx="59">
                        <c:v>529</c:v>
                      </c:pt>
                      <c:pt idx="60">
                        <c:v>531</c:v>
                      </c:pt>
                      <c:pt idx="61">
                        <c:v>531</c:v>
                      </c:pt>
                      <c:pt idx="62">
                        <c:v>534</c:v>
                      </c:pt>
                      <c:pt idx="63">
                        <c:v>540</c:v>
                      </c:pt>
                      <c:pt idx="64">
                        <c:v>542</c:v>
                      </c:pt>
                      <c:pt idx="65">
                        <c:v>543</c:v>
                      </c:pt>
                      <c:pt idx="66">
                        <c:v>547</c:v>
                      </c:pt>
                      <c:pt idx="67">
                        <c:v>553</c:v>
                      </c:pt>
                      <c:pt idx="68">
                        <c:v>555</c:v>
                      </c:pt>
                      <c:pt idx="69">
                        <c:v>564</c:v>
                      </c:pt>
                      <c:pt idx="70">
                        <c:v>564</c:v>
                      </c:pt>
                      <c:pt idx="71">
                        <c:v>564</c:v>
                      </c:pt>
                      <c:pt idx="72">
                        <c:v>568</c:v>
                      </c:pt>
                      <c:pt idx="73">
                        <c:v>573</c:v>
                      </c:pt>
                      <c:pt idx="74">
                        <c:v>577</c:v>
                      </c:pt>
                      <c:pt idx="75">
                        <c:v>584</c:v>
                      </c:pt>
                      <c:pt idx="76">
                        <c:v>587</c:v>
                      </c:pt>
                      <c:pt idx="77">
                        <c:v>587</c:v>
                      </c:pt>
                      <c:pt idx="78">
                        <c:v>587</c:v>
                      </c:pt>
                      <c:pt idx="79">
                        <c:v>589</c:v>
                      </c:pt>
                      <c:pt idx="80">
                        <c:v>635</c:v>
                      </c:pt>
                      <c:pt idx="81">
                        <c:v>635</c:v>
                      </c:pt>
                      <c:pt idx="82">
                        <c:v>640</c:v>
                      </c:pt>
                      <c:pt idx="83">
                        <c:v>643</c:v>
                      </c:pt>
                      <c:pt idx="84">
                        <c:v>644</c:v>
                      </c:pt>
                      <c:pt idx="85">
                        <c:v>643</c:v>
                      </c:pt>
                    </c:numCache>
                  </c:numRef>
                </c:val>
                <c:smooth val="0"/>
                <c:extLst xmlns:c15="http://schemas.microsoft.com/office/drawing/2012/chart">
                  <c:ext xmlns:c16="http://schemas.microsoft.com/office/drawing/2014/chart" uri="{C3380CC4-5D6E-409C-BE32-E72D297353CC}">
                    <c16:uniqueId val="{00000011-2E82-4ABF-B4A9-4728109BD493}"/>
                  </c:ext>
                </c:extLst>
              </c15:ser>
            </c15:filteredLineSeries>
          </c:ext>
        </c:extLst>
      </c:lineChart>
      <c:dateAx>
        <c:axId val="408779408"/>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8779736"/>
        <c:crosses val="autoZero"/>
        <c:auto val="1"/>
        <c:lblOffset val="100"/>
        <c:baseTimeUnit val="days"/>
      </c:dateAx>
      <c:valAx>
        <c:axId val="408779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Number of</a:t>
                </a:r>
                <a:r>
                  <a:rPr lang="en-US" sz="1100" baseline="0"/>
                  <a:t> COVID+ Veterans</a:t>
                </a:r>
                <a:endParaRPr lang="en-US" sz="1100"/>
              </a:p>
            </c:rich>
          </c:tx>
          <c:layout>
            <c:manualLayout>
              <c:xMode val="edge"/>
              <c:yMode val="edge"/>
              <c:x val="6.7876476377952757E-3"/>
              <c:y val="8.0981867390168966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8779408"/>
        <c:crosses val="autoZero"/>
        <c:crossBetween val="between"/>
      </c:valAx>
      <c:spPr>
        <a:noFill/>
        <a:ln>
          <a:noFill/>
        </a:ln>
        <a:effectLst/>
      </c:spPr>
    </c:plotArea>
    <c:legend>
      <c:legendPos val="b"/>
      <c:layout>
        <c:manualLayout>
          <c:xMode val="edge"/>
          <c:yMode val="edge"/>
          <c:x val="0.14946768487225889"/>
          <c:y val="0.88848472239122933"/>
          <c:w val="0.78003794927263892"/>
          <c:h val="0.103722037998762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VISN</a:t>
            </a:r>
            <a:r>
              <a:rPr lang="en-US" sz="1600" b="1" baseline="0"/>
              <a:t> 9 Active Employee COVID-19 Cases</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'Data Set'!$W$2:$W$3</c:f>
              <c:strCache>
                <c:ptCount val="2"/>
                <c:pt idx="0">
                  <c:v>Lex</c:v>
                </c:pt>
                <c:pt idx="1">
                  <c:v>Active</c:v>
                </c:pt>
              </c:strCache>
            </c:strRef>
          </c:tx>
          <c:spPr>
            <a:ln w="28575" cap="rnd">
              <a:solidFill>
                <a:srgbClr val="00B0F0"/>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Set'!$W$4:$W$89</c:f>
              <c:numCache>
                <c:formatCode>General</c:formatCode>
                <c:ptCount val="86"/>
                <c:pt idx="0">
                  <c:v>4</c:v>
                </c:pt>
                <c:pt idx="1">
                  <c:v>4</c:v>
                </c:pt>
                <c:pt idx="2">
                  <c:v>2</c:v>
                </c:pt>
                <c:pt idx="3">
                  <c:v>11</c:v>
                </c:pt>
                <c:pt idx="4">
                  <c:v>5</c:v>
                </c:pt>
                <c:pt idx="5">
                  <c:v>5</c:v>
                </c:pt>
                <c:pt idx="6">
                  <c:v>5</c:v>
                </c:pt>
                <c:pt idx="7">
                  <c:v>6</c:v>
                </c:pt>
                <c:pt idx="8">
                  <c:v>2</c:v>
                </c:pt>
                <c:pt idx="9">
                  <c:v>0</c:v>
                </c:pt>
                <c:pt idx="10">
                  <c:v>1</c:v>
                </c:pt>
                <c:pt idx="11">
                  <c:v>2</c:v>
                </c:pt>
                <c:pt idx="12">
                  <c:v>2</c:v>
                </c:pt>
                <c:pt idx="13">
                  <c:v>5</c:v>
                </c:pt>
                <c:pt idx="14">
                  <c:v>3</c:v>
                </c:pt>
                <c:pt idx="15">
                  <c:v>5</c:v>
                </c:pt>
                <c:pt idx="16">
                  <c:v>9</c:v>
                </c:pt>
                <c:pt idx="17">
                  <c:v>15</c:v>
                </c:pt>
                <c:pt idx="18">
                  <c:v>14</c:v>
                </c:pt>
                <c:pt idx="19">
                  <c:v>2</c:v>
                </c:pt>
                <c:pt idx="20">
                  <c:v>3</c:v>
                </c:pt>
                <c:pt idx="21">
                  <c:v>3</c:v>
                </c:pt>
                <c:pt idx="22">
                  <c:v>3</c:v>
                </c:pt>
                <c:pt idx="23">
                  <c:v>5</c:v>
                </c:pt>
                <c:pt idx="24">
                  <c:v>12</c:v>
                </c:pt>
                <c:pt idx="25">
                  <c:v>14</c:v>
                </c:pt>
                <c:pt idx="26">
                  <c:v>20</c:v>
                </c:pt>
                <c:pt idx="27">
                  <c:v>22</c:v>
                </c:pt>
                <c:pt idx="28">
                  <c:v>29</c:v>
                </c:pt>
                <c:pt idx="29">
                  <c:v>25</c:v>
                </c:pt>
                <c:pt idx="30">
                  <c:v>27</c:v>
                </c:pt>
                <c:pt idx="31">
                  <c:v>31</c:v>
                </c:pt>
                <c:pt idx="32">
                  <c:v>32</c:v>
                </c:pt>
                <c:pt idx="33">
                  <c:v>28</c:v>
                </c:pt>
                <c:pt idx="34">
                  <c:v>28</c:v>
                </c:pt>
                <c:pt idx="35">
                  <c:v>33</c:v>
                </c:pt>
                <c:pt idx="36">
                  <c:v>33</c:v>
                </c:pt>
                <c:pt idx="37">
                  <c:v>29</c:v>
                </c:pt>
                <c:pt idx="38">
                  <c:v>25</c:v>
                </c:pt>
                <c:pt idx="39">
                  <c:v>25</c:v>
                </c:pt>
                <c:pt idx="40">
                  <c:v>21</c:v>
                </c:pt>
                <c:pt idx="41">
                  <c:v>15</c:v>
                </c:pt>
                <c:pt idx="42">
                  <c:v>17</c:v>
                </c:pt>
                <c:pt idx="43">
                  <c:v>18</c:v>
                </c:pt>
                <c:pt idx="44">
                  <c:v>26</c:v>
                </c:pt>
                <c:pt idx="45">
                  <c:v>33</c:v>
                </c:pt>
                <c:pt idx="46">
                  <c:v>37</c:v>
                </c:pt>
                <c:pt idx="47">
                  <c:v>37</c:v>
                </c:pt>
                <c:pt idx="48">
                  <c:v>40</c:v>
                </c:pt>
                <c:pt idx="49">
                  <c:v>35</c:v>
                </c:pt>
                <c:pt idx="50">
                  <c:v>34</c:v>
                </c:pt>
                <c:pt idx="51">
                  <c:v>35</c:v>
                </c:pt>
                <c:pt idx="52">
                  <c:v>28</c:v>
                </c:pt>
                <c:pt idx="53">
                  <c:v>27</c:v>
                </c:pt>
                <c:pt idx="54">
                  <c:v>29</c:v>
                </c:pt>
                <c:pt idx="55">
                  <c:v>25</c:v>
                </c:pt>
                <c:pt idx="56">
                  <c:v>23</c:v>
                </c:pt>
                <c:pt idx="57">
                  <c:v>20</c:v>
                </c:pt>
                <c:pt idx="58">
                  <c:v>18</c:v>
                </c:pt>
                <c:pt idx="59">
                  <c:v>18</c:v>
                </c:pt>
                <c:pt idx="60">
                  <c:v>14</c:v>
                </c:pt>
                <c:pt idx="61">
                  <c:v>13</c:v>
                </c:pt>
                <c:pt idx="62">
                  <c:v>13</c:v>
                </c:pt>
                <c:pt idx="63">
                  <c:v>9</c:v>
                </c:pt>
                <c:pt idx="64">
                  <c:v>10</c:v>
                </c:pt>
                <c:pt idx="65">
                  <c:v>11</c:v>
                </c:pt>
                <c:pt idx="66">
                  <c:v>13</c:v>
                </c:pt>
                <c:pt idx="67">
                  <c:v>11</c:v>
                </c:pt>
                <c:pt idx="68">
                  <c:v>7</c:v>
                </c:pt>
                <c:pt idx="69">
                  <c:v>8</c:v>
                </c:pt>
                <c:pt idx="70">
                  <c:v>8</c:v>
                </c:pt>
                <c:pt idx="71">
                  <c:v>10</c:v>
                </c:pt>
                <c:pt idx="72">
                  <c:v>8</c:v>
                </c:pt>
                <c:pt idx="73">
                  <c:v>6</c:v>
                </c:pt>
                <c:pt idx="74">
                  <c:v>6</c:v>
                </c:pt>
                <c:pt idx="75">
                  <c:v>4</c:v>
                </c:pt>
                <c:pt idx="76">
                  <c:v>4</c:v>
                </c:pt>
                <c:pt idx="77">
                  <c:v>4</c:v>
                </c:pt>
                <c:pt idx="78">
                  <c:v>2</c:v>
                </c:pt>
                <c:pt idx="79">
                  <c:v>2</c:v>
                </c:pt>
                <c:pt idx="80">
                  <c:v>2</c:v>
                </c:pt>
                <c:pt idx="81">
                  <c:v>2</c:v>
                </c:pt>
                <c:pt idx="82">
                  <c:v>2</c:v>
                </c:pt>
                <c:pt idx="83">
                  <c:v>0</c:v>
                </c:pt>
                <c:pt idx="84">
                  <c:v>0</c:v>
                </c:pt>
                <c:pt idx="85">
                  <c:v>0</c:v>
                </c:pt>
              </c:numCache>
            </c:numRef>
          </c:val>
          <c:smooth val="0"/>
          <c:extLst>
            <c:ext xmlns:c16="http://schemas.microsoft.com/office/drawing/2014/chart" uri="{C3380CC4-5D6E-409C-BE32-E72D297353CC}">
              <c16:uniqueId val="{00000000-9151-454C-9719-7E9D02CC08C1}"/>
            </c:ext>
          </c:extLst>
        </c:ser>
        <c:ser>
          <c:idx val="4"/>
          <c:order val="4"/>
          <c:tx>
            <c:strRef>
              <c:f>'Data Set'!$Z$2:$Z$3</c:f>
              <c:strCache>
                <c:ptCount val="2"/>
                <c:pt idx="0">
                  <c:v>Lou</c:v>
                </c:pt>
                <c:pt idx="1">
                  <c:v>Active</c:v>
                </c:pt>
              </c:strCache>
            </c:strRef>
          </c:tx>
          <c:spPr>
            <a:ln w="28575" cap="rnd">
              <a:solidFill>
                <a:srgbClr val="00B050"/>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Set'!$Z$4:$Z$89</c:f>
              <c:numCache>
                <c:formatCode>General</c:formatCode>
                <c:ptCount val="86"/>
                <c:pt idx="0">
                  <c:v>1</c:v>
                </c:pt>
                <c:pt idx="1">
                  <c:v>1</c:v>
                </c:pt>
                <c:pt idx="2">
                  <c:v>3</c:v>
                </c:pt>
                <c:pt idx="3">
                  <c:v>5</c:v>
                </c:pt>
                <c:pt idx="4">
                  <c:v>4</c:v>
                </c:pt>
                <c:pt idx="5">
                  <c:v>5</c:v>
                </c:pt>
                <c:pt idx="6">
                  <c:v>7</c:v>
                </c:pt>
                <c:pt idx="7">
                  <c:v>11</c:v>
                </c:pt>
                <c:pt idx="8">
                  <c:v>22</c:v>
                </c:pt>
                <c:pt idx="9">
                  <c:v>21</c:v>
                </c:pt>
                <c:pt idx="10">
                  <c:v>21</c:v>
                </c:pt>
                <c:pt idx="11">
                  <c:v>11</c:v>
                </c:pt>
                <c:pt idx="12">
                  <c:v>12</c:v>
                </c:pt>
                <c:pt idx="13">
                  <c:v>14</c:v>
                </c:pt>
                <c:pt idx="14">
                  <c:v>10</c:v>
                </c:pt>
                <c:pt idx="15">
                  <c:v>5</c:v>
                </c:pt>
                <c:pt idx="16">
                  <c:v>7</c:v>
                </c:pt>
                <c:pt idx="17">
                  <c:v>5</c:v>
                </c:pt>
                <c:pt idx="18">
                  <c:v>10</c:v>
                </c:pt>
                <c:pt idx="19">
                  <c:v>24</c:v>
                </c:pt>
                <c:pt idx="20">
                  <c:v>25</c:v>
                </c:pt>
                <c:pt idx="21">
                  <c:v>25</c:v>
                </c:pt>
                <c:pt idx="22">
                  <c:v>25</c:v>
                </c:pt>
                <c:pt idx="23">
                  <c:v>23</c:v>
                </c:pt>
                <c:pt idx="24">
                  <c:v>23</c:v>
                </c:pt>
                <c:pt idx="25">
                  <c:v>23</c:v>
                </c:pt>
                <c:pt idx="26">
                  <c:v>37</c:v>
                </c:pt>
                <c:pt idx="27">
                  <c:v>37</c:v>
                </c:pt>
                <c:pt idx="28">
                  <c:v>32</c:v>
                </c:pt>
                <c:pt idx="29">
                  <c:v>38</c:v>
                </c:pt>
                <c:pt idx="30">
                  <c:v>43</c:v>
                </c:pt>
                <c:pt idx="31">
                  <c:v>45</c:v>
                </c:pt>
                <c:pt idx="32">
                  <c:v>38</c:v>
                </c:pt>
                <c:pt idx="33">
                  <c:v>46</c:v>
                </c:pt>
                <c:pt idx="34">
                  <c:v>38</c:v>
                </c:pt>
                <c:pt idx="35">
                  <c:v>46</c:v>
                </c:pt>
                <c:pt idx="36">
                  <c:v>47</c:v>
                </c:pt>
                <c:pt idx="37">
                  <c:v>53</c:v>
                </c:pt>
                <c:pt idx="38">
                  <c:v>49</c:v>
                </c:pt>
                <c:pt idx="39">
                  <c:v>49</c:v>
                </c:pt>
                <c:pt idx="40">
                  <c:v>43</c:v>
                </c:pt>
                <c:pt idx="41">
                  <c:v>48</c:v>
                </c:pt>
                <c:pt idx="42">
                  <c:v>51</c:v>
                </c:pt>
                <c:pt idx="43">
                  <c:v>49</c:v>
                </c:pt>
                <c:pt idx="44">
                  <c:v>51</c:v>
                </c:pt>
                <c:pt idx="45">
                  <c:v>51</c:v>
                </c:pt>
                <c:pt idx="46">
                  <c:v>56</c:v>
                </c:pt>
                <c:pt idx="47">
                  <c:v>53</c:v>
                </c:pt>
                <c:pt idx="48">
                  <c:v>50</c:v>
                </c:pt>
                <c:pt idx="49">
                  <c:v>46</c:v>
                </c:pt>
                <c:pt idx="50">
                  <c:v>49</c:v>
                </c:pt>
                <c:pt idx="51">
                  <c:v>43</c:v>
                </c:pt>
                <c:pt idx="52">
                  <c:v>40</c:v>
                </c:pt>
                <c:pt idx="53">
                  <c:v>31</c:v>
                </c:pt>
                <c:pt idx="54">
                  <c:v>33</c:v>
                </c:pt>
                <c:pt idx="55">
                  <c:v>32</c:v>
                </c:pt>
                <c:pt idx="56">
                  <c:v>29</c:v>
                </c:pt>
                <c:pt idx="57">
                  <c:v>26</c:v>
                </c:pt>
                <c:pt idx="58">
                  <c:v>22</c:v>
                </c:pt>
                <c:pt idx="59">
                  <c:v>19</c:v>
                </c:pt>
                <c:pt idx="60">
                  <c:v>18</c:v>
                </c:pt>
                <c:pt idx="61">
                  <c:v>20</c:v>
                </c:pt>
                <c:pt idx="62">
                  <c:v>20</c:v>
                </c:pt>
                <c:pt idx="63">
                  <c:v>20</c:v>
                </c:pt>
                <c:pt idx="64">
                  <c:v>19</c:v>
                </c:pt>
                <c:pt idx="65">
                  <c:v>19</c:v>
                </c:pt>
                <c:pt idx="66">
                  <c:v>14</c:v>
                </c:pt>
                <c:pt idx="67">
                  <c:v>13</c:v>
                </c:pt>
                <c:pt idx="68">
                  <c:v>14</c:v>
                </c:pt>
                <c:pt idx="69">
                  <c:v>15</c:v>
                </c:pt>
                <c:pt idx="70">
                  <c:v>15</c:v>
                </c:pt>
                <c:pt idx="71">
                  <c:v>12</c:v>
                </c:pt>
                <c:pt idx="72">
                  <c:v>10</c:v>
                </c:pt>
                <c:pt idx="73">
                  <c:v>11</c:v>
                </c:pt>
                <c:pt idx="74">
                  <c:v>6</c:v>
                </c:pt>
                <c:pt idx="75">
                  <c:v>6</c:v>
                </c:pt>
                <c:pt idx="76">
                  <c:v>7</c:v>
                </c:pt>
                <c:pt idx="77">
                  <c:v>5</c:v>
                </c:pt>
                <c:pt idx="78">
                  <c:v>4</c:v>
                </c:pt>
                <c:pt idx="79">
                  <c:v>6</c:v>
                </c:pt>
                <c:pt idx="80">
                  <c:v>6</c:v>
                </c:pt>
                <c:pt idx="81">
                  <c:v>6</c:v>
                </c:pt>
                <c:pt idx="82">
                  <c:v>6</c:v>
                </c:pt>
                <c:pt idx="83">
                  <c:v>7</c:v>
                </c:pt>
                <c:pt idx="84">
                  <c:v>7</c:v>
                </c:pt>
                <c:pt idx="85">
                  <c:v>12</c:v>
                </c:pt>
              </c:numCache>
            </c:numRef>
          </c:val>
          <c:smooth val="0"/>
          <c:extLst>
            <c:ext xmlns:c16="http://schemas.microsoft.com/office/drawing/2014/chart" uri="{C3380CC4-5D6E-409C-BE32-E72D297353CC}">
              <c16:uniqueId val="{00000001-9151-454C-9719-7E9D02CC08C1}"/>
            </c:ext>
          </c:extLst>
        </c:ser>
        <c:ser>
          <c:idx val="7"/>
          <c:order val="7"/>
          <c:tx>
            <c:strRef>
              <c:f>'Data Set'!$AC$2:$AC$3</c:f>
              <c:strCache>
                <c:ptCount val="2"/>
                <c:pt idx="0">
                  <c:v>Mt. Home</c:v>
                </c:pt>
                <c:pt idx="1">
                  <c:v>Active</c:v>
                </c:pt>
              </c:strCache>
            </c:strRef>
          </c:tx>
          <c:spPr>
            <a:ln w="28575" cap="rnd">
              <a:solidFill>
                <a:srgbClr val="7030A0"/>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Set'!$AC$4:$AC$89</c:f>
              <c:numCache>
                <c:formatCode>General</c:formatCode>
                <c:ptCount val="86"/>
                <c:pt idx="0">
                  <c:v>0</c:v>
                </c:pt>
                <c:pt idx="1">
                  <c:v>0</c:v>
                </c:pt>
                <c:pt idx="2">
                  <c:v>1</c:v>
                </c:pt>
                <c:pt idx="3">
                  <c:v>7</c:v>
                </c:pt>
                <c:pt idx="4">
                  <c:v>8</c:v>
                </c:pt>
                <c:pt idx="5">
                  <c:v>6</c:v>
                </c:pt>
                <c:pt idx="6">
                  <c:v>11</c:v>
                </c:pt>
                <c:pt idx="7">
                  <c:v>13</c:v>
                </c:pt>
                <c:pt idx="8">
                  <c:v>8</c:v>
                </c:pt>
                <c:pt idx="9">
                  <c:v>4</c:v>
                </c:pt>
                <c:pt idx="10">
                  <c:v>4</c:v>
                </c:pt>
                <c:pt idx="11">
                  <c:v>5</c:v>
                </c:pt>
                <c:pt idx="12">
                  <c:v>4</c:v>
                </c:pt>
                <c:pt idx="13">
                  <c:v>3</c:v>
                </c:pt>
                <c:pt idx="14">
                  <c:v>4</c:v>
                </c:pt>
                <c:pt idx="15">
                  <c:v>4</c:v>
                </c:pt>
                <c:pt idx="16">
                  <c:v>8</c:v>
                </c:pt>
                <c:pt idx="17">
                  <c:v>7</c:v>
                </c:pt>
                <c:pt idx="18">
                  <c:v>7</c:v>
                </c:pt>
                <c:pt idx="19">
                  <c:v>11</c:v>
                </c:pt>
                <c:pt idx="20">
                  <c:v>19</c:v>
                </c:pt>
                <c:pt idx="21">
                  <c:v>17</c:v>
                </c:pt>
                <c:pt idx="22">
                  <c:v>21</c:v>
                </c:pt>
                <c:pt idx="23">
                  <c:v>22</c:v>
                </c:pt>
                <c:pt idx="24">
                  <c:v>13</c:v>
                </c:pt>
                <c:pt idx="25">
                  <c:v>14</c:v>
                </c:pt>
                <c:pt idx="26">
                  <c:v>21</c:v>
                </c:pt>
                <c:pt idx="27">
                  <c:v>22</c:v>
                </c:pt>
                <c:pt idx="28">
                  <c:v>37</c:v>
                </c:pt>
                <c:pt idx="29">
                  <c:v>44</c:v>
                </c:pt>
                <c:pt idx="30">
                  <c:v>40</c:v>
                </c:pt>
                <c:pt idx="31">
                  <c:v>41</c:v>
                </c:pt>
                <c:pt idx="32">
                  <c:v>33</c:v>
                </c:pt>
                <c:pt idx="33">
                  <c:v>33</c:v>
                </c:pt>
                <c:pt idx="34">
                  <c:v>32</c:v>
                </c:pt>
                <c:pt idx="35">
                  <c:v>37</c:v>
                </c:pt>
                <c:pt idx="36">
                  <c:v>39</c:v>
                </c:pt>
                <c:pt idx="37">
                  <c:v>30</c:v>
                </c:pt>
                <c:pt idx="38">
                  <c:v>27</c:v>
                </c:pt>
                <c:pt idx="39">
                  <c:v>27</c:v>
                </c:pt>
                <c:pt idx="40">
                  <c:v>19</c:v>
                </c:pt>
                <c:pt idx="41">
                  <c:v>24</c:v>
                </c:pt>
                <c:pt idx="42">
                  <c:v>30</c:v>
                </c:pt>
                <c:pt idx="43">
                  <c:v>22</c:v>
                </c:pt>
                <c:pt idx="44">
                  <c:v>27</c:v>
                </c:pt>
                <c:pt idx="45">
                  <c:v>27</c:v>
                </c:pt>
                <c:pt idx="46">
                  <c:v>18</c:v>
                </c:pt>
                <c:pt idx="47">
                  <c:v>15</c:v>
                </c:pt>
                <c:pt idx="48">
                  <c:v>9</c:v>
                </c:pt>
                <c:pt idx="49">
                  <c:v>9</c:v>
                </c:pt>
                <c:pt idx="50">
                  <c:v>10</c:v>
                </c:pt>
                <c:pt idx="51">
                  <c:v>8</c:v>
                </c:pt>
                <c:pt idx="52">
                  <c:v>7</c:v>
                </c:pt>
                <c:pt idx="53">
                  <c:v>5</c:v>
                </c:pt>
                <c:pt idx="54">
                  <c:v>7</c:v>
                </c:pt>
                <c:pt idx="55">
                  <c:v>5</c:v>
                </c:pt>
                <c:pt idx="56">
                  <c:v>6</c:v>
                </c:pt>
                <c:pt idx="57">
                  <c:v>5</c:v>
                </c:pt>
                <c:pt idx="58">
                  <c:v>5</c:v>
                </c:pt>
                <c:pt idx="59">
                  <c:v>2</c:v>
                </c:pt>
                <c:pt idx="60">
                  <c:v>2</c:v>
                </c:pt>
                <c:pt idx="61">
                  <c:v>3</c:v>
                </c:pt>
                <c:pt idx="62">
                  <c:v>2</c:v>
                </c:pt>
                <c:pt idx="63">
                  <c:v>3</c:v>
                </c:pt>
                <c:pt idx="64">
                  <c:v>2</c:v>
                </c:pt>
                <c:pt idx="65">
                  <c:v>3</c:v>
                </c:pt>
                <c:pt idx="66">
                  <c:v>2</c:v>
                </c:pt>
                <c:pt idx="67">
                  <c:v>2</c:v>
                </c:pt>
                <c:pt idx="68">
                  <c:v>2</c:v>
                </c:pt>
                <c:pt idx="69">
                  <c:v>2</c:v>
                </c:pt>
                <c:pt idx="70">
                  <c:v>2</c:v>
                </c:pt>
                <c:pt idx="71">
                  <c:v>1</c:v>
                </c:pt>
                <c:pt idx="72">
                  <c:v>2</c:v>
                </c:pt>
                <c:pt idx="73">
                  <c:v>4</c:v>
                </c:pt>
                <c:pt idx="74">
                  <c:v>4</c:v>
                </c:pt>
                <c:pt idx="75">
                  <c:v>3</c:v>
                </c:pt>
                <c:pt idx="76">
                  <c:v>3</c:v>
                </c:pt>
                <c:pt idx="77">
                  <c:v>2</c:v>
                </c:pt>
                <c:pt idx="78">
                  <c:v>1</c:v>
                </c:pt>
                <c:pt idx="79">
                  <c:v>2</c:v>
                </c:pt>
                <c:pt idx="80">
                  <c:v>3</c:v>
                </c:pt>
                <c:pt idx="81">
                  <c:v>2</c:v>
                </c:pt>
                <c:pt idx="82">
                  <c:v>1</c:v>
                </c:pt>
                <c:pt idx="83">
                  <c:v>1</c:v>
                </c:pt>
                <c:pt idx="84">
                  <c:v>0</c:v>
                </c:pt>
                <c:pt idx="85">
                  <c:v>0</c:v>
                </c:pt>
              </c:numCache>
            </c:numRef>
          </c:val>
          <c:smooth val="0"/>
          <c:extLst>
            <c:ext xmlns:c16="http://schemas.microsoft.com/office/drawing/2014/chart" uri="{C3380CC4-5D6E-409C-BE32-E72D297353CC}">
              <c16:uniqueId val="{00000002-9151-454C-9719-7E9D02CC08C1}"/>
            </c:ext>
          </c:extLst>
        </c:ser>
        <c:ser>
          <c:idx val="10"/>
          <c:order val="10"/>
          <c:tx>
            <c:strRef>
              <c:f>'Data Set'!$AF$2:$AF$3</c:f>
              <c:strCache>
                <c:ptCount val="2"/>
                <c:pt idx="0">
                  <c:v>Mem</c:v>
                </c:pt>
                <c:pt idx="1">
                  <c:v>Active</c:v>
                </c:pt>
              </c:strCache>
            </c:strRef>
          </c:tx>
          <c:spPr>
            <a:ln w="28575" cap="rnd">
              <a:solidFill>
                <a:srgbClr val="FF0000"/>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Set'!$AF$4:$AF$89</c:f>
              <c:numCache>
                <c:formatCode>General</c:formatCode>
                <c:ptCount val="86"/>
                <c:pt idx="0">
                  <c:v>8</c:v>
                </c:pt>
                <c:pt idx="1">
                  <c:v>8</c:v>
                </c:pt>
                <c:pt idx="2">
                  <c:v>9</c:v>
                </c:pt>
                <c:pt idx="3">
                  <c:v>15</c:v>
                </c:pt>
                <c:pt idx="4">
                  <c:v>19</c:v>
                </c:pt>
                <c:pt idx="5">
                  <c:v>16</c:v>
                </c:pt>
                <c:pt idx="6">
                  <c:v>15</c:v>
                </c:pt>
                <c:pt idx="7">
                  <c:v>17</c:v>
                </c:pt>
                <c:pt idx="8">
                  <c:v>15</c:v>
                </c:pt>
                <c:pt idx="9">
                  <c:v>11</c:v>
                </c:pt>
                <c:pt idx="10">
                  <c:v>12</c:v>
                </c:pt>
                <c:pt idx="11">
                  <c:v>5</c:v>
                </c:pt>
                <c:pt idx="12">
                  <c:v>5</c:v>
                </c:pt>
                <c:pt idx="13">
                  <c:v>2</c:v>
                </c:pt>
                <c:pt idx="14">
                  <c:v>6</c:v>
                </c:pt>
                <c:pt idx="15">
                  <c:v>14</c:v>
                </c:pt>
                <c:pt idx="16">
                  <c:v>17</c:v>
                </c:pt>
                <c:pt idx="17">
                  <c:v>12</c:v>
                </c:pt>
                <c:pt idx="18">
                  <c:v>5</c:v>
                </c:pt>
                <c:pt idx="19">
                  <c:v>6</c:v>
                </c:pt>
                <c:pt idx="20">
                  <c:v>6</c:v>
                </c:pt>
                <c:pt idx="21">
                  <c:v>7</c:v>
                </c:pt>
                <c:pt idx="22">
                  <c:v>10</c:v>
                </c:pt>
                <c:pt idx="23">
                  <c:v>8</c:v>
                </c:pt>
                <c:pt idx="24">
                  <c:v>10</c:v>
                </c:pt>
                <c:pt idx="25">
                  <c:v>12</c:v>
                </c:pt>
                <c:pt idx="26">
                  <c:v>14</c:v>
                </c:pt>
                <c:pt idx="27">
                  <c:v>16</c:v>
                </c:pt>
                <c:pt idx="28">
                  <c:v>22</c:v>
                </c:pt>
                <c:pt idx="29">
                  <c:v>22</c:v>
                </c:pt>
                <c:pt idx="30">
                  <c:v>23</c:v>
                </c:pt>
                <c:pt idx="31">
                  <c:v>23</c:v>
                </c:pt>
                <c:pt idx="32">
                  <c:v>28</c:v>
                </c:pt>
                <c:pt idx="33">
                  <c:v>23</c:v>
                </c:pt>
                <c:pt idx="34">
                  <c:v>29</c:v>
                </c:pt>
                <c:pt idx="35">
                  <c:v>29</c:v>
                </c:pt>
                <c:pt idx="36">
                  <c:v>32</c:v>
                </c:pt>
                <c:pt idx="37">
                  <c:v>30</c:v>
                </c:pt>
                <c:pt idx="38">
                  <c:v>29</c:v>
                </c:pt>
                <c:pt idx="39">
                  <c:v>24</c:v>
                </c:pt>
                <c:pt idx="40">
                  <c:v>17</c:v>
                </c:pt>
                <c:pt idx="41">
                  <c:v>13</c:v>
                </c:pt>
                <c:pt idx="42">
                  <c:v>14</c:v>
                </c:pt>
                <c:pt idx="43">
                  <c:v>14</c:v>
                </c:pt>
                <c:pt idx="44">
                  <c:v>14</c:v>
                </c:pt>
                <c:pt idx="45">
                  <c:v>18</c:v>
                </c:pt>
                <c:pt idx="46">
                  <c:v>17</c:v>
                </c:pt>
                <c:pt idx="47">
                  <c:v>18</c:v>
                </c:pt>
                <c:pt idx="48">
                  <c:v>15</c:v>
                </c:pt>
                <c:pt idx="49">
                  <c:v>17</c:v>
                </c:pt>
                <c:pt idx="50">
                  <c:v>13</c:v>
                </c:pt>
                <c:pt idx="51">
                  <c:v>13</c:v>
                </c:pt>
                <c:pt idx="52">
                  <c:v>12</c:v>
                </c:pt>
                <c:pt idx="53">
                  <c:v>8</c:v>
                </c:pt>
                <c:pt idx="54">
                  <c:v>8</c:v>
                </c:pt>
                <c:pt idx="55">
                  <c:v>6</c:v>
                </c:pt>
                <c:pt idx="56">
                  <c:v>5</c:v>
                </c:pt>
                <c:pt idx="57">
                  <c:v>6</c:v>
                </c:pt>
                <c:pt idx="58">
                  <c:v>5</c:v>
                </c:pt>
                <c:pt idx="59">
                  <c:v>6</c:v>
                </c:pt>
                <c:pt idx="60">
                  <c:v>6</c:v>
                </c:pt>
                <c:pt idx="61">
                  <c:v>5</c:v>
                </c:pt>
                <c:pt idx="62">
                  <c:v>3</c:v>
                </c:pt>
                <c:pt idx="63">
                  <c:v>9</c:v>
                </c:pt>
                <c:pt idx="64">
                  <c:v>11</c:v>
                </c:pt>
                <c:pt idx="65">
                  <c:v>12</c:v>
                </c:pt>
                <c:pt idx="66">
                  <c:v>9</c:v>
                </c:pt>
                <c:pt idx="67">
                  <c:v>9</c:v>
                </c:pt>
                <c:pt idx="68">
                  <c:v>8</c:v>
                </c:pt>
                <c:pt idx="69">
                  <c:v>6</c:v>
                </c:pt>
                <c:pt idx="70">
                  <c:v>6</c:v>
                </c:pt>
                <c:pt idx="71">
                  <c:v>6</c:v>
                </c:pt>
                <c:pt idx="72">
                  <c:v>6</c:v>
                </c:pt>
                <c:pt idx="73">
                  <c:v>6</c:v>
                </c:pt>
                <c:pt idx="74">
                  <c:v>6</c:v>
                </c:pt>
                <c:pt idx="75">
                  <c:v>3</c:v>
                </c:pt>
                <c:pt idx="76">
                  <c:v>3</c:v>
                </c:pt>
                <c:pt idx="77">
                  <c:v>3</c:v>
                </c:pt>
                <c:pt idx="78">
                  <c:v>2</c:v>
                </c:pt>
                <c:pt idx="79">
                  <c:v>2</c:v>
                </c:pt>
                <c:pt idx="80">
                  <c:v>2</c:v>
                </c:pt>
                <c:pt idx="81">
                  <c:v>1</c:v>
                </c:pt>
                <c:pt idx="82">
                  <c:v>1</c:v>
                </c:pt>
                <c:pt idx="83">
                  <c:v>1</c:v>
                </c:pt>
                <c:pt idx="84">
                  <c:v>0</c:v>
                </c:pt>
                <c:pt idx="85">
                  <c:v>0</c:v>
                </c:pt>
              </c:numCache>
            </c:numRef>
          </c:val>
          <c:smooth val="0"/>
          <c:extLst>
            <c:ext xmlns:c16="http://schemas.microsoft.com/office/drawing/2014/chart" uri="{C3380CC4-5D6E-409C-BE32-E72D297353CC}">
              <c16:uniqueId val="{00000003-9151-454C-9719-7E9D02CC08C1}"/>
            </c:ext>
          </c:extLst>
        </c:ser>
        <c:ser>
          <c:idx val="13"/>
          <c:order val="13"/>
          <c:tx>
            <c:strRef>
              <c:f>'Data Set'!$AI$2:$AI$3</c:f>
              <c:strCache>
                <c:ptCount val="2"/>
                <c:pt idx="0">
                  <c:v>TVHS</c:v>
                </c:pt>
                <c:pt idx="1">
                  <c:v>Active</c:v>
                </c:pt>
              </c:strCache>
            </c:strRef>
          </c:tx>
          <c:spPr>
            <a:ln w="28575" cap="rnd">
              <a:solidFill>
                <a:srgbClr val="FFC000"/>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Set'!$AI$4:$AI$89</c:f>
              <c:numCache>
                <c:formatCode>General</c:formatCode>
                <c:ptCount val="86"/>
                <c:pt idx="0">
                  <c:v>5</c:v>
                </c:pt>
                <c:pt idx="1">
                  <c:v>13</c:v>
                </c:pt>
                <c:pt idx="2">
                  <c:v>27</c:v>
                </c:pt>
                <c:pt idx="3">
                  <c:v>35</c:v>
                </c:pt>
                <c:pt idx="4">
                  <c:v>29</c:v>
                </c:pt>
                <c:pt idx="5">
                  <c:v>34</c:v>
                </c:pt>
                <c:pt idx="6">
                  <c:v>39</c:v>
                </c:pt>
                <c:pt idx="7">
                  <c:v>31</c:v>
                </c:pt>
                <c:pt idx="8">
                  <c:v>34</c:v>
                </c:pt>
                <c:pt idx="9">
                  <c:v>53</c:v>
                </c:pt>
                <c:pt idx="10">
                  <c:v>59</c:v>
                </c:pt>
                <c:pt idx="11">
                  <c:v>56</c:v>
                </c:pt>
                <c:pt idx="12">
                  <c:v>57</c:v>
                </c:pt>
                <c:pt idx="13">
                  <c:v>59</c:v>
                </c:pt>
                <c:pt idx="14">
                  <c:v>59</c:v>
                </c:pt>
                <c:pt idx="15">
                  <c:v>52</c:v>
                </c:pt>
                <c:pt idx="16">
                  <c:v>55</c:v>
                </c:pt>
                <c:pt idx="17">
                  <c:v>73</c:v>
                </c:pt>
                <c:pt idx="18">
                  <c:v>64</c:v>
                </c:pt>
                <c:pt idx="19">
                  <c:v>61</c:v>
                </c:pt>
                <c:pt idx="20">
                  <c:v>50</c:v>
                </c:pt>
                <c:pt idx="21">
                  <c:v>48</c:v>
                </c:pt>
                <c:pt idx="22">
                  <c:v>44</c:v>
                </c:pt>
                <c:pt idx="23">
                  <c:v>52</c:v>
                </c:pt>
                <c:pt idx="24">
                  <c:v>64</c:v>
                </c:pt>
                <c:pt idx="25">
                  <c:v>73</c:v>
                </c:pt>
                <c:pt idx="26">
                  <c:v>92</c:v>
                </c:pt>
                <c:pt idx="27">
                  <c:v>60</c:v>
                </c:pt>
                <c:pt idx="28">
                  <c:v>104</c:v>
                </c:pt>
                <c:pt idx="29">
                  <c:v>116</c:v>
                </c:pt>
                <c:pt idx="30">
                  <c:v>123</c:v>
                </c:pt>
                <c:pt idx="31">
                  <c:v>142</c:v>
                </c:pt>
                <c:pt idx="32">
                  <c:v>142</c:v>
                </c:pt>
                <c:pt idx="33">
                  <c:v>142</c:v>
                </c:pt>
                <c:pt idx="34">
                  <c:v>142</c:v>
                </c:pt>
                <c:pt idx="35">
                  <c:v>142</c:v>
                </c:pt>
                <c:pt idx="36">
                  <c:v>142</c:v>
                </c:pt>
                <c:pt idx="37">
                  <c:v>142</c:v>
                </c:pt>
                <c:pt idx="38">
                  <c:v>142</c:v>
                </c:pt>
                <c:pt idx="39">
                  <c:v>133</c:v>
                </c:pt>
                <c:pt idx="40">
                  <c:v>120</c:v>
                </c:pt>
                <c:pt idx="41">
                  <c:v>158</c:v>
                </c:pt>
                <c:pt idx="42">
                  <c:v>158</c:v>
                </c:pt>
                <c:pt idx="43">
                  <c:v>157</c:v>
                </c:pt>
                <c:pt idx="44">
                  <c:v>150</c:v>
                </c:pt>
                <c:pt idx="45">
                  <c:v>154</c:v>
                </c:pt>
                <c:pt idx="46">
                  <c:v>162</c:v>
                </c:pt>
                <c:pt idx="47">
                  <c:v>146</c:v>
                </c:pt>
                <c:pt idx="48">
                  <c:v>98</c:v>
                </c:pt>
                <c:pt idx="49">
                  <c:v>98</c:v>
                </c:pt>
                <c:pt idx="50">
                  <c:v>91</c:v>
                </c:pt>
                <c:pt idx="51">
                  <c:v>91</c:v>
                </c:pt>
                <c:pt idx="52">
                  <c:v>90</c:v>
                </c:pt>
                <c:pt idx="53">
                  <c:v>90</c:v>
                </c:pt>
                <c:pt idx="54">
                  <c:v>59</c:v>
                </c:pt>
                <c:pt idx="55">
                  <c:v>59</c:v>
                </c:pt>
                <c:pt idx="56">
                  <c:v>59</c:v>
                </c:pt>
                <c:pt idx="57">
                  <c:v>59</c:v>
                </c:pt>
                <c:pt idx="58">
                  <c:v>41</c:v>
                </c:pt>
                <c:pt idx="59">
                  <c:v>41</c:v>
                </c:pt>
                <c:pt idx="60">
                  <c:v>30</c:v>
                </c:pt>
                <c:pt idx="61">
                  <c:v>30</c:v>
                </c:pt>
                <c:pt idx="62">
                  <c:v>30</c:v>
                </c:pt>
                <c:pt idx="63">
                  <c:v>29</c:v>
                </c:pt>
                <c:pt idx="64">
                  <c:v>29</c:v>
                </c:pt>
                <c:pt idx="65">
                  <c:v>29</c:v>
                </c:pt>
                <c:pt idx="66">
                  <c:v>25</c:v>
                </c:pt>
                <c:pt idx="67">
                  <c:v>27</c:v>
                </c:pt>
                <c:pt idx="68">
                  <c:v>29</c:v>
                </c:pt>
                <c:pt idx="69">
                  <c:v>31</c:v>
                </c:pt>
                <c:pt idx="70">
                  <c:v>31</c:v>
                </c:pt>
                <c:pt idx="71">
                  <c:v>31</c:v>
                </c:pt>
                <c:pt idx="72">
                  <c:v>31</c:v>
                </c:pt>
                <c:pt idx="73">
                  <c:v>31</c:v>
                </c:pt>
                <c:pt idx="74">
                  <c:v>31</c:v>
                </c:pt>
                <c:pt idx="75">
                  <c:v>31</c:v>
                </c:pt>
                <c:pt idx="76">
                  <c:v>31</c:v>
                </c:pt>
                <c:pt idx="77">
                  <c:v>31</c:v>
                </c:pt>
                <c:pt idx="78">
                  <c:v>31</c:v>
                </c:pt>
                <c:pt idx="79">
                  <c:v>31</c:v>
                </c:pt>
                <c:pt idx="80">
                  <c:v>11</c:v>
                </c:pt>
                <c:pt idx="81">
                  <c:v>11</c:v>
                </c:pt>
                <c:pt idx="82">
                  <c:v>11</c:v>
                </c:pt>
                <c:pt idx="83">
                  <c:v>11</c:v>
                </c:pt>
                <c:pt idx="84">
                  <c:v>12</c:v>
                </c:pt>
                <c:pt idx="85">
                  <c:v>12</c:v>
                </c:pt>
              </c:numCache>
            </c:numRef>
          </c:val>
          <c:smooth val="0"/>
          <c:extLst>
            <c:ext xmlns:c16="http://schemas.microsoft.com/office/drawing/2014/chart" uri="{C3380CC4-5D6E-409C-BE32-E72D297353CC}">
              <c16:uniqueId val="{00000004-9151-454C-9719-7E9D02CC08C1}"/>
            </c:ext>
          </c:extLst>
        </c:ser>
        <c:ser>
          <c:idx val="16"/>
          <c:order val="16"/>
          <c:tx>
            <c:strRef>
              <c:f>'Data Set'!$AL$2:$AL$3</c:f>
              <c:strCache>
                <c:ptCount val="2"/>
                <c:pt idx="0">
                  <c:v>Totals</c:v>
                </c:pt>
                <c:pt idx="1">
                  <c:v>Active</c:v>
                </c:pt>
              </c:strCache>
            </c:strRef>
          </c:tx>
          <c:spPr>
            <a:ln w="28575" cap="rnd">
              <a:solidFill>
                <a:schemeClr val="tx1"/>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Set'!$AL$4:$AL$89</c:f>
              <c:numCache>
                <c:formatCode>General</c:formatCode>
                <c:ptCount val="86"/>
                <c:pt idx="0">
                  <c:v>18</c:v>
                </c:pt>
                <c:pt idx="1">
                  <c:v>26</c:v>
                </c:pt>
                <c:pt idx="2">
                  <c:v>42</c:v>
                </c:pt>
                <c:pt idx="3">
                  <c:v>73</c:v>
                </c:pt>
                <c:pt idx="4">
                  <c:v>65</c:v>
                </c:pt>
                <c:pt idx="5">
                  <c:v>66</c:v>
                </c:pt>
                <c:pt idx="6">
                  <c:v>77</c:v>
                </c:pt>
                <c:pt idx="7">
                  <c:v>78</c:v>
                </c:pt>
                <c:pt idx="8">
                  <c:v>81</c:v>
                </c:pt>
                <c:pt idx="9">
                  <c:v>89</c:v>
                </c:pt>
                <c:pt idx="10">
                  <c:v>97</c:v>
                </c:pt>
                <c:pt idx="11">
                  <c:v>79</c:v>
                </c:pt>
                <c:pt idx="12">
                  <c:v>80</c:v>
                </c:pt>
                <c:pt idx="13">
                  <c:v>83</c:v>
                </c:pt>
                <c:pt idx="14">
                  <c:v>82</c:v>
                </c:pt>
                <c:pt idx="15">
                  <c:v>80</c:v>
                </c:pt>
                <c:pt idx="16">
                  <c:v>96</c:v>
                </c:pt>
                <c:pt idx="17">
                  <c:v>112</c:v>
                </c:pt>
                <c:pt idx="18">
                  <c:v>100</c:v>
                </c:pt>
                <c:pt idx="19">
                  <c:v>104</c:v>
                </c:pt>
                <c:pt idx="20">
                  <c:v>103</c:v>
                </c:pt>
                <c:pt idx="21">
                  <c:v>100</c:v>
                </c:pt>
                <c:pt idx="22">
                  <c:v>103</c:v>
                </c:pt>
                <c:pt idx="23">
                  <c:v>110</c:v>
                </c:pt>
                <c:pt idx="24">
                  <c:v>122</c:v>
                </c:pt>
                <c:pt idx="25">
                  <c:v>136</c:v>
                </c:pt>
                <c:pt idx="26">
                  <c:v>184</c:v>
                </c:pt>
                <c:pt idx="27">
                  <c:v>157</c:v>
                </c:pt>
                <c:pt idx="28">
                  <c:v>224</c:v>
                </c:pt>
                <c:pt idx="29">
                  <c:v>245</c:v>
                </c:pt>
                <c:pt idx="30">
                  <c:v>256</c:v>
                </c:pt>
                <c:pt idx="31">
                  <c:v>282</c:v>
                </c:pt>
                <c:pt idx="32">
                  <c:v>273</c:v>
                </c:pt>
                <c:pt idx="33">
                  <c:v>272</c:v>
                </c:pt>
                <c:pt idx="34">
                  <c:v>269</c:v>
                </c:pt>
                <c:pt idx="35">
                  <c:v>287</c:v>
                </c:pt>
                <c:pt idx="36">
                  <c:v>293</c:v>
                </c:pt>
                <c:pt idx="37">
                  <c:v>284</c:v>
                </c:pt>
                <c:pt idx="38">
                  <c:v>272</c:v>
                </c:pt>
                <c:pt idx="39">
                  <c:v>258</c:v>
                </c:pt>
                <c:pt idx="40">
                  <c:v>220</c:v>
                </c:pt>
                <c:pt idx="41">
                  <c:v>258</c:v>
                </c:pt>
                <c:pt idx="42">
                  <c:v>270</c:v>
                </c:pt>
                <c:pt idx="43">
                  <c:v>260</c:v>
                </c:pt>
                <c:pt idx="44">
                  <c:v>268</c:v>
                </c:pt>
                <c:pt idx="45">
                  <c:v>283</c:v>
                </c:pt>
                <c:pt idx="46">
                  <c:v>290</c:v>
                </c:pt>
                <c:pt idx="47">
                  <c:v>269</c:v>
                </c:pt>
                <c:pt idx="48">
                  <c:v>212</c:v>
                </c:pt>
                <c:pt idx="49">
                  <c:v>205</c:v>
                </c:pt>
                <c:pt idx="50">
                  <c:v>197</c:v>
                </c:pt>
                <c:pt idx="51">
                  <c:v>190</c:v>
                </c:pt>
                <c:pt idx="52">
                  <c:v>177</c:v>
                </c:pt>
                <c:pt idx="53">
                  <c:v>161</c:v>
                </c:pt>
                <c:pt idx="54">
                  <c:v>136</c:v>
                </c:pt>
                <c:pt idx="55">
                  <c:v>127</c:v>
                </c:pt>
                <c:pt idx="56">
                  <c:v>122</c:v>
                </c:pt>
                <c:pt idx="57">
                  <c:v>116</c:v>
                </c:pt>
                <c:pt idx="58">
                  <c:v>91</c:v>
                </c:pt>
                <c:pt idx="59">
                  <c:v>86</c:v>
                </c:pt>
                <c:pt idx="60">
                  <c:v>70</c:v>
                </c:pt>
                <c:pt idx="61">
                  <c:v>71</c:v>
                </c:pt>
                <c:pt idx="62">
                  <c:v>68</c:v>
                </c:pt>
                <c:pt idx="63">
                  <c:v>70</c:v>
                </c:pt>
                <c:pt idx="64">
                  <c:v>71</c:v>
                </c:pt>
                <c:pt idx="65">
                  <c:v>74</c:v>
                </c:pt>
                <c:pt idx="66">
                  <c:v>63</c:v>
                </c:pt>
                <c:pt idx="67">
                  <c:v>62</c:v>
                </c:pt>
                <c:pt idx="68">
                  <c:v>60</c:v>
                </c:pt>
                <c:pt idx="69">
                  <c:v>62</c:v>
                </c:pt>
                <c:pt idx="70">
                  <c:v>62</c:v>
                </c:pt>
                <c:pt idx="71">
                  <c:v>60</c:v>
                </c:pt>
                <c:pt idx="72">
                  <c:v>57</c:v>
                </c:pt>
                <c:pt idx="73">
                  <c:v>58</c:v>
                </c:pt>
                <c:pt idx="74">
                  <c:v>53</c:v>
                </c:pt>
                <c:pt idx="75">
                  <c:v>47</c:v>
                </c:pt>
                <c:pt idx="76">
                  <c:v>48</c:v>
                </c:pt>
                <c:pt idx="77">
                  <c:v>45</c:v>
                </c:pt>
                <c:pt idx="78">
                  <c:v>40</c:v>
                </c:pt>
                <c:pt idx="79">
                  <c:v>43</c:v>
                </c:pt>
                <c:pt idx="80">
                  <c:v>24</c:v>
                </c:pt>
                <c:pt idx="81">
                  <c:v>22</c:v>
                </c:pt>
                <c:pt idx="82">
                  <c:v>21</c:v>
                </c:pt>
                <c:pt idx="83">
                  <c:v>20</c:v>
                </c:pt>
                <c:pt idx="84">
                  <c:v>19</c:v>
                </c:pt>
                <c:pt idx="85">
                  <c:v>24</c:v>
                </c:pt>
              </c:numCache>
            </c:numRef>
          </c:val>
          <c:smooth val="0"/>
          <c:extLst>
            <c:ext xmlns:c16="http://schemas.microsoft.com/office/drawing/2014/chart" uri="{C3380CC4-5D6E-409C-BE32-E72D297353CC}">
              <c16:uniqueId val="{00000005-9151-454C-9719-7E9D02CC08C1}"/>
            </c:ext>
          </c:extLst>
        </c:ser>
        <c:dLbls>
          <c:showLegendKey val="0"/>
          <c:showVal val="0"/>
          <c:showCatName val="0"/>
          <c:showSerName val="0"/>
          <c:showPercent val="0"/>
          <c:showBubbleSize val="0"/>
        </c:dLbls>
        <c:smooth val="0"/>
        <c:axId val="408789904"/>
        <c:axId val="408787280"/>
        <c:extLst>
          <c:ext xmlns:c15="http://schemas.microsoft.com/office/drawing/2012/chart" uri="{02D57815-91ED-43cb-92C2-25804820EDAC}">
            <c15:filteredLineSeries>
              <c15:ser>
                <c:idx val="0"/>
                <c:order val="0"/>
                <c:tx>
                  <c:strRef>
                    <c:extLst>
                      <c:ext uri="{02D57815-91ED-43cb-92C2-25804820EDAC}">
                        <c15:formulaRef>
                          <c15:sqref>'Data Set'!$V$2:$V$3</c15:sqref>
                        </c15:formulaRef>
                      </c:ext>
                    </c:extLst>
                    <c:strCache>
                      <c:ptCount val="2"/>
                      <c:pt idx="0">
                        <c:v>Lex</c:v>
                      </c:pt>
                      <c:pt idx="1">
                        <c:v>Positive</c:v>
                      </c:pt>
                    </c:strCache>
                  </c:strRef>
                </c:tx>
                <c:spPr>
                  <a:ln w="28575" cap="rnd">
                    <a:solidFill>
                      <a:schemeClr val="accent1"/>
                    </a:solidFill>
                    <a:round/>
                  </a:ln>
                  <a:effectLst/>
                </c:spPr>
                <c:marker>
                  <c:symbol val="none"/>
                </c:marker>
                <c:cat>
                  <c:numRef>
                    <c:extLst>
                      <c:ex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c:ext uri="{02D57815-91ED-43cb-92C2-25804820EDAC}">
                        <c15:formulaRef>
                          <c15:sqref>'Data Set'!$V$4:$V$89</c15:sqref>
                        </c15:formulaRef>
                      </c:ext>
                    </c:extLst>
                    <c:numCache>
                      <c:formatCode>General</c:formatCode>
                      <c:ptCount val="86"/>
                      <c:pt idx="0">
                        <c:v>8</c:v>
                      </c:pt>
                      <c:pt idx="1">
                        <c:v>9</c:v>
                      </c:pt>
                      <c:pt idx="2">
                        <c:v>11</c:v>
                      </c:pt>
                      <c:pt idx="3">
                        <c:v>20</c:v>
                      </c:pt>
                      <c:pt idx="4">
                        <c:v>25</c:v>
                      </c:pt>
                      <c:pt idx="5">
                        <c:v>27</c:v>
                      </c:pt>
                      <c:pt idx="6">
                        <c:v>27</c:v>
                      </c:pt>
                      <c:pt idx="7">
                        <c:v>28</c:v>
                      </c:pt>
                      <c:pt idx="8">
                        <c:v>28</c:v>
                      </c:pt>
                      <c:pt idx="9">
                        <c:v>32</c:v>
                      </c:pt>
                      <c:pt idx="10">
                        <c:v>33</c:v>
                      </c:pt>
                      <c:pt idx="11">
                        <c:v>36</c:v>
                      </c:pt>
                      <c:pt idx="12">
                        <c:v>36</c:v>
                      </c:pt>
                      <c:pt idx="13">
                        <c:v>37</c:v>
                      </c:pt>
                      <c:pt idx="14">
                        <c:v>37</c:v>
                      </c:pt>
                      <c:pt idx="15">
                        <c:v>39</c:v>
                      </c:pt>
                      <c:pt idx="16">
                        <c:v>43</c:v>
                      </c:pt>
                      <c:pt idx="17">
                        <c:v>55</c:v>
                      </c:pt>
                      <c:pt idx="18">
                        <c:v>57</c:v>
                      </c:pt>
                      <c:pt idx="19">
                        <c:v>57</c:v>
                      </c:pt>
                      <c:pt idx="20">
                        <c:v>62</c:v>
                      </c:pt>
                      <c:pt idx="21">
                        <c:v>62</c:v>
                      </c:pt>
                      <c:pt idx="22">
                        <c:v>62</c:v>
                      </c:pt>
                      <c:pt idx="23">
                        <c:v>66</c:v>
                      </c:pt>
                      <c:pt idx="24">
                        <c:v>75</c:v>
                      </c:pt>
                      <c:pt idx="25">
                        <c:v>82</c:v>
                      </c:pt>
                      <c:pt idx="26">
                        <c:v>99</c:v>
                      </c:pt>
                      <c:pt idx="27">
                        <c:v>115</c:v>
                      </c:pt>
                      <c:pt idx="28">
                        <c:v>133</c:v>
                      </c:pt>
                      <c:pt idx="29">
                        <c:v>138</c:v>
                      </c:pt>
                      <c:pt idx="30">
                        <c:v>147</c:v>
                      </c:pt>
                      <c:pt idx="31">
                        <c:v>151</c:v>
                      </c:pt>
                      <c:pt idx="32">
                        <c:v>152</c:v>
                      </c:pt>
                      <c:pt idx="33">
                        <c:v>155</c:v>
                      </c:pt>
                      <c:pt idx="34">
                        <c:v>158</c:v>
                      </c:pt>
                      <c:pt idx="35">
                        <c:v>164</c:v>
                      </c:pt>
                      <c:pt idx="36">
                        <c:v>166</c:v>
                      </c:pt>
                      <c:pt idx="37">
                        <c:v>167</c:v>
                      </c:pt>
                      <c:pt idx="38">
                        <c:v>167</c:v>
                      </c:pt>
                      <c:pt idx="39">
                        <c:v>167</c:v>
                      </c:pt>
                      <c:pt idx="40">
                        <c:v>170</c:v>
                      </c:pt>
                      <c:pt idx="41">
                        <c:v>180</c:v>
                      </c:pt>
                      <c:pt idx="42">
                        <c:v>182</c:v>
                      </c:pt>
                      <c:pt idx="43">
                        <c:v>184</c:v>
                      </c:pt>
                      <c:pt idx="44">
                        <c:v>192</c:v>
                      </c:pt>
                      <c:pt idx="45">
                        <c:v>201</c:v>
                      </c:pt>
                      <c:pt idx="46">
                        <c:v>205</c:v>
                      </c:pt>
                      <c:pt idx="47">
                        <c:v>205</c:v>
                      </c:pt>
                      <c:pt idx="48">
                        <c:v>208</c:v>
                      </c:pt>
                      <c:pt idx="49">
                        <c:v>212</c:v>
                      </c:pt>
                      <c:pt idx="50">
                        <c:v>215</c:v>
                      </c:pt>
                      <c:pt idx="51">
                        <c:v>217</c:v>
                      </c:pt>
                      <c:pt idx="52">
                        <c:v>220</c:v>
                      </c:pt>
                      <c:pt idx="53">
                        <c:v>227</c:v>
                      </c:pt>
                      <c:pt idx="54">
                        <c:v>234</c:v>
                      </c:pt>
                      <c:pt idx="55">
                        <c:v>236</c:v>
                      </c:pt>
                      <c:pt idx="56">
                        <c:v>239</c:v>
                      </c:pt>
                      <c:pt idx="57">
                        <c:v>239</c:v>
                      </c:pt>
                      <c:pt idx="58">
                        <c:v>241</c:v>
                      </c:pt>
                      <c:pt idx="59">
                        <c:v>244</c:v>
                      </c:pt>
                      <c:pt idx="60">
                        <c:v>245</c:v>
                      </c:pt>
                      <c:pt idx="61">
                        <c:v>245</c:v>
                      </c:pt>
                      <c:pt idx="62">
                        <c:v>245</c:v>
                      </c:pt>
                      <c:pt idx="63">
                        <c:v>245</c:v>
                      </c:pt>
                      <c:pt idx="64">
                        <c:v>245</c:v>
                      </c:pt>
                      <c:pt idx="65">
                        <c:v>247</c:v>
                      </c:pt>
                      <c:pt idx="66">
                        <c:v>249</c:v>
                      </c:pt>
                      <c:pt idx="67">
                        <c:v>250</c:v>
                      </c:pt>
                      <c:pt idx="68">
                        <c:v>250</c:v>
                      </c:pt>
                      <c:pt idx="69">
                        <c:v>251</c:v>
                      </c:pt>
                      <c:pt idx="70">
                        <c:v>251</c:v>
                      </c:pt>
                      <c:pt idx="71">
                        <c:v>252</c:v>
                      </c:pt>
                      <c:pt idx="72">
                        <c:v>242</c:v>
                      </c:pt>
                      <c:pt idx="73">
                        <c:v>254</c:v>
                      </c:pt>
                      <c:pt idx="74">
                        <c:v>255</c:v>
                      </c:pt>
                      <c:pt idx="75">
                        <c:v>255</c:v>
                      </c:pt>
                      <c:pt idx="76">
                        <c:v>255</c:v>
                      </c:pt>
                      <c:pt idx="77">
                        <c:v>256</c:v>
                      </c:pt>
                      <c:pt idx="78">
                        <c:v>256</c:v>
                      </c:pt>
                      <c:pt idx="79">
                        <c:v>257</c:v>
                      </c:pt>
                      <c:pt idx="80">
                        <c:v>257</c:v>
                      </c:pt>
                      <c:pt idx="81">
                        <c:v>257</c:v>
                      </c:pt>
                      <c:pt idx="82">
                        <c:v>257</c:v>
                      </c:pt>
                      <c:pt idx="83">
                        <c:v>257</c:v>
                      </c:pt>
                      <c:pt idx="84">
                        <c:v>257</c:v>
                      </c:pt>
                      <c:pt idx="85">
                        <c:v>257</c:v>
                      </c:pt>
                    </c:numCache>
                  </c:numRef>
                </c:val>
                <c:smooth val="0"/>
                <c:extLst>
                  <c:ext xmlns:c16="http://schemas.microsoft.com/office/drawing/2014/chart" uri="{C3380CC4-5D6E-409C-BE32-E72D297353CC}">
                    <c16:uniqueId val="{00000006-9151-454C-9719-7E9D02CC08C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'Data Set'!$X$2:$X$3</c15:sqref>
                        </c15:formulaRef>
                      </c:ext>
                    </c:extLst>
                    <c:strCache>
                      <c:ptCount val="2"/>
                      <c:pt idx="0">
                        <c:v>Lex</c:v>
                      </c:pt>
                      <c:pt idx="1">
                        <c:v>Deaths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Set'!$X$4:$X$89</c15:sqref>
                        </c15:formulaRef>
                      </c:ext>
                    </c:extLst>
                    <c:numCache>
                      <c:formatCode>General</c:formatCode>
                      <c:ptCount val="8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1</c:v>
                      </c:pt>
                      <c:pt idx="50">
                        <c:v>1</c:v>
                      </c:pt>
                      <c:pt idx="51">
                        <c:v>1</c:v>
                      </c:pt>
                      <c:pt idx="52">
                        <c:v>1</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numCache>
                  </c:numRef>
                </c:val>
                <c:smooth val="0"/>
                <c:extLst xmlns:c15="http://schemas.microsoft.com/office/drawing/2012/chart">
                  <c:ext xmlns:c16="http://schemas.microsoft.com/office/drawing/2014/chart" uri="{C3380CC4-5D6E-409C-BE32-E72D297353CC}">
                    <c16:uniqueId val="{00000007-9151-454C-9719-7E9D02CC08C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'Data Set'!$Y$2:$Y$3</c15:sqref>
                        </c15:formulaRef>
                      </c:ext>
                    </c:extLst>
                    <c:strCache>
                      <c:ptCount val="2"/>
                      <c:pt idx="0">
                        <c:v>Lou</c:v>
                      </c:pt>
                      <c:pt idx="1">
                        <c:v>Positive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Set'!$Y$4:$Y$89</c15:sqref>
                        </c15:formulaRef>
                      </c:ext>
                    </c:extLst>
                    <c:numCache>
                      <c:formatCode>General</c:formatCode>
                      <c:ptCount val="86"/>
                      <c:pt idx="0">
                        <c:v>10</c:v>
                      </c:pt>
                      <c:pt idx="1">
                        <c:v>11</c:v>
                      </c:pt>
                      <c:pt idx="2">
                        <c:v>18</c:v>
                      </c:pt>
                      <c:pt idx="3">
                        <c:v>15</c:v>
                      </c:pt>
                      <c:pt idx="4">
                        <c:v>15</c:v>
                      </c:pt>
                      <c:pt idx="5">
                        <c:v>24</c:v>
                      </c:pt>
                      <c:pt idx="6">
                        <c:v>27</c:v>
                      </c:pt>
                      <c:pt idx="7">
                        <c:v>32</c:v>
                      </c:pt>
                      <c:pt idx="8">
                        <c:v>47</c:v>
                      </c:pt>
                      <c:pt idx="9">
                        <c:v>53</c:v>
                      </c:pt>
                      <c:pt idx="10">
                        <c:v>54</c:v>
                      </c:pt>
                      <c:pt idx="11">
                        <c:v>57</c:v>
                      </c:pt>
                      <c:pt idx="12">
                        <c:v>58</c:v>
                      </c:pt>
                      <c:pt idx="13">
                        <c:v>64</c:v>
                      </c:pt>
                      <c:pt idx="14">
                        <c:v>66</c:v>
                      </c:pt>
                      <c:pt idx="15">
                        <c:v>68</c:v>
                      </c:pt>
                      <c:pt idx="16">
                        <c:v>70</c:v>
                      </c:pt>
                      <c:pt idx="17">
                        <c:v>72</c:v>
                      </c:pt>
                      <c:pt idx="18">
                        <c:v>80</c:v>
                      </c:pt>
                      <c:pt idx="19">
                        <c:v>94</c:v>
                      </c:pt>
                      <c:pt idx="20">
                        <c:v>102</c:v>
                      </c:pt>
                      <c:pt idx="21">
                        <c:v>107</c:v>
                      </c:pt>
                      <c:pt idx="22">
                        <c:v>108</c:v>
                      </c:pt>
                      <c:pt idx="23">
                        <c:v>115</c:v>
                      </c:pt>
                      <c:pt idx="24">
                        <c:v>122</c:v>
                      </c:pt>
                      <c:pt idx="25">
                        <c:v>139</c:v>
                      </c:pt>
                      <c:pt idx="26">
                        <c:v>165</c:v>
                      </c:pt>
                      <c:pt idx="27">
                        <c:v>174</c:v>
                      </c:pt>
                      <c:pt idx="28">
                        <c:v>184</c:v>
                      </c:pt>
                      <c:pt idx="29">
                        <c:v>193</c:v>
                      </c:pt>
                      <c:pt idx="30">
                        <c:v>216</c:v>
                      </c:pt>
                      <c:pt idx="31">
                        <c:v>218</c:v>
                      </c:pt>
                      <c:pt idx="32">
                        <c:v>222</c:v>
                      </c:pt>
                      <c:pt idx="33">
                        <c:v>230</c:v>
                      </c:pt>
                      <c:pt idx="34">
                        <c:v>233</c:v>
                      </c:pt>
                      <c:pt idx="35">
                        <c:v>235</c:v>
                      </c:pt>
                      <c:pt idx="36">
                        <c:v>238</c:v>
                      </c:pt>
                      <c:pt idx="37">
                        <c:v>249</c:v>
                      </c:pt>
                      <c:pt idx="38">
                        <c:v>252</c:v>
                      </c:pt>
                      <c:pt idx="39">
                        <c:v>253</c:v>
                      </c:pt>
                      <c:pt idx="40">
                        <c:v>263</c:v>
                      </c:pt>
                      <c:pt idx="41">
                        <c:v>275</c:v>
                      </c:pt>
                      <c:pt idx="42">
                        <c:v>280</c:v>
                      </c:pt>
                      <c:pt idx="43">
                        <c:v>290</c:v>
                      </c:pt>
                      <c:pt idx="44">
                        <c:v>296</c:v>
                      </c:pt>
                      <c:pt idx="45">
                        <c:v>296</c:v>
                      </c:pt>
                      <c:pt idx="46">
                        <c:v>303</c:v>
                      </c:pt>
                      <c:pt idx="47">
                        <c:v>304</c:v>
                      </c:pt>
                      <c:pt idx="48">
                        <c:v>314</c:v>
                      </c:pt>
                      <c:pt idx="49">
                        <c:v>318</c:v>
                      </c:pt>
                      <c:pt idx="50">
                        <c:v>321</c:v>
                      </c:pt>
                      <c:pt idx="51">
                        <c:v>322</c:v>
                      </c:pt>
                      <c:pt idx="52">
                        <c:v>322</c:v>
                      </c:pt>
                      <c:pt idx="53">
                        <c:v>325</c:v>
                      </c:pt>
                      <c:pt idx="54">
                        <c:v>328</c:v>
                      </c:pt>
                      <c:pt idx="55">
                        <c:v>329</c:v>
                      </c:pt>
                      <c:pt idx="56">
                        <c:v>330</c:v>
                      </c:pt>
                      <c:pt idx="57">
                        <c:v>332</c:v>
                      </c:pt>
                      <c:pt idx="58">
                        <c:v>332</c:v>
                      </c:pt>
                      <c:pt idx="59">
                        <c:v>332</c:v>
                      </c:pt>
                      <c:pt idx="60">
                        <c:v>335</c:v>
                      </c:pt>
                      <c:pt idx="61">
                        <c:v>338</c:v>
                      </c:pt>
                      <c:pt idx="62">
                        <c:v>339</c:v>
                      </c:pt>
                      <c:pt idx="63">
                        <c:v>340</c:v>
                      </c:pt>
                      <c:pt idx="64">
                        <c:v>340</c:v>
                      </c:pt>
                      <c:pt idx="65">
                        <c:v>340</c:v>
                      </c:pt>
                      <c:pt idx="66">
                        <c:v>342</c:v>
                      </c:pt>
                      <c:pt idx="67">
                        <c:v>344</c:v>
                      </c:pt>
                      <c:pt idx="68">
                        <c:v>345</c:v>
                      </c:pt>
                      <c:pt idx="69">
                        <c:v>346</c:v>
                      </c:pt>
                      <c:pt idx="70">
                        <c:v>346</c:v>
                      </c:pt>
                      <c:pt idx="71">
                        <c:v>346</c:v>
                      </c:pt>
                      <c:pt idx="72">
                        <c:v>346</c:v>
                      </c:pt>
                      <c:pt idx="73">
                        <c:v>347</c:v>
                      </c:pt>
                      <c:pt idx="74">
                        <c:v>347</c:v>
                      </c:pt>
                      <c:pt idx="75">
                        <c:v>348</c:v>
                      </c:pt>
                      <c:pt idx="76">
                        <c:v>349</c:v>
                      </c:pt>
                      <c:pt idx="77">
                        <c:v>349</c:v>
                      </c:pt>
                      <c:pt idx="78">
                        <c:v>350</c:v>
                      </c:pt>
                      <c:pt idx="79">
                        <c:v>352</c:v>
                      </c:pt>
                      <c:pt idx="80">
                        <c:v>352</c:v>
                      </c:pt>
                      <c:pt idx="81">
                        <c:v>352</c:v>
                      </c:pt>
                      <c:pt idx="82">
                        <c:v>352</c:v>
                      </c:pt>
                      <c:pt idx="83">
                        <c:v>354</c:v>
                      </c:pt>
                      <c:pt idx="84">
                        <c:v>354</c:v>
                      </c:pt>
                      <c:pt idx="85">
                        <c:v>360</c:v>
                      </c:pt>
                    </c:numCache>
                  </c:numRef>
                </c:val>
                <c:smooth val="0"/>
                <c:extLst xmlns:c15="http://schemas.microsoft.com/office/drawing/2012/chart">
                  <c:ext xmlns:c16="http://schemas.microsoft.com/office/drawing/2014/chart" uri="{C3380CC4-5D6E-409C-BE32-E72D297353CC}">
                    <c16:uniqueId val="{00000008-9151-454C-9719-7E9D02CC08C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'Data Set'!$AA$2:$AA$3</c15:sqref>
                        </c15:formulaRef>
                      </c:ext>
                    </c:extLst>
                    <c:strCache>
                      <c:ptCount val="2"/>
                      <c:pt idx="0">
                        <c:v>Lou</c:v>
                      </c:pt>
                      <c:pt idx="1">
                        <c:v>Deaths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Set'!$AA$4:$AA$89</c15:sqref>
                        </c15:formulaRef>
                      </c:ext>
                    </c:extLst>
                    <c:numCache>
                      <c:formatCode>General</c:formatCode>
                      <c:ptCount val="86"/>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1</c:v>
                      </c:pt>
                      <c:pt idx="15">
                        <c:v>1</c:v>
                      </c:pt>
                      <c:pt idx="16">
                        <c:v>1</c:v>
                      </c:pt>
                      <c:pt idx="17">
                        <c:v>1</c:v>
                      </c:pt>
                      <c:pt idx="18">
                        <c:v>1</c:v>
                      </c:pt>
                      <c:pt idx="19">
                        <c:v>1</c:v>
                      </c:pt>
                      <c:pt idx="20">
                        <c:v>1</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numCache>
                  </c:numRef>
                </c:val>
                <c:smooth val="0"/>
                <c:extLst xmlns:c15="http://schemas.microsoft.com/office/drawing/2012/chart">
                  <c:ext xmlns:c16="http://schemas.microsoft.com/office/drawing/2014/chart" uri="{C3380CC4-5D6E-409C-BE32-E72D297353CC}">
                    <c16:uniqueId val="{00000009-9151-454C-9719-7E9D02CC08C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'Data Set'!$AB$2:$AB$3</c15:sqref>
                        </c15:formulaRef>
                      </c:ext>
                    </c:extLst>
                    <c:strCache>
                      <c:ptCount val="2"/>
                      <c:pt idx="0">
                        <c:v>Mt. Home</c:v>
                      </c:pt>
                      <c:pt idx="1">
                        <c:v>Positive</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Set'!$AB$4:$AB$89</c15:sqref>
                        </c15:formulaRef>
                      </c:ext>
                    </c:extLst>
                    <c:numCache>
                      <c:formatCode>General</c:formatCode>
                      <c:ptCount val="86"/>
                      <c:pt idx="0">
                        <c:v>1</c:v>
                      </c:pt>
                      <c:pt idx="1">
                        <c:v>1</c:v>
                      </c:pt>
                      <c:pt idx="2">
                        <c:v>2</c:v>
                      </c:pt>
                      <c:pt idx="3">
                        <c:v>9</c:v>
                      </c:pt>
                      <c:pt idx="4">
                        <c:v>12</c:v>
                      </c:pt>
                      <c:pt idx="5">
                        <c:v>12</c:v>
                      </c:pt>
                      <c:pt idx="6">
                        <c:v>22</c:v>
                      </c:pt>
                      <c:pt idx="7">
                        <c:v>30</c:v>
                      </c:pt>
                      <c:pt idx="8">
                        <c:v>34</c:v>
                      </c:pt>
                      <c:pt idx="9">
                        <c:v>36</c:v>
                      </c:pt>
                      <c:pt idx="10">
                        <c:v>37</c:v>
                      </c:pt>
                      <c:pt idx="11">
                        <c:v>40</c:v>
                      </c:pt>
                      <c:pt idx="12">
                        <c:v>40</c:v>
                      </c:pt>
                      <c:pt idx="13">
                        <c:v>41</c:v>
                      </c:pt>
                      <c:pt idx="14">
                        <c:v>44</c:v>
                      </c:pt>
                      <c:pt idx="15">
                        <c:v>47</c:v>
                      </c:pt>
                      <c:pt idx="16">
                        <c:v>55</c:v>
                      </c:pt>
                      <c:pt idx="17">
                        <c:v>60</c:v>
                      </c:pt>
                      <c:pt idx="18">
                        <c:v>67</c:v>
                      </c:pt>
                      <c:pt idx="19">
                        <c:v>75</c:v>
                      </c:pt>
                      <c:pt idx="20">
                        <c:v>86</c:v>
                      </c:pt>
                      <c:pt idx="21">
                        <c:v>90</c:v>
                      </c:pt>
                      <c:pt idx="22">
                        <c:v>94</c:v>
                      </c:pt>
                      <c:pt idx="23">
                        <c:v>108</c:v>
                      </c:pt>
                      <c:pt idx="24">
                        <c:v>115</c:v>
                      </c:pt>
                      <c:pt idx="25">
                        <c:v>127</c:v>
                      </c:pt>
                      <c:pt idx="26">
                        <c:v>145</c:v>
                      </c:pt>
                      <c:pt idx="27">
                        <c:v>165</c:v>
                      </c:pt>
                      <c:pt idx="28">
                        <c:v>197</c:v>
                      </c:pt>
                      <c:pt idx="29">
                        <c:v>210</c:v>
                      </c:pt>
                      <c:pt idx="30">
                        <c:v>212</c:v>
                      </c:pt>
                      <c:pt idx="31">
                        <c:v>218</c:v>
                      </c:pt>
                      <c:pt idx="32">
                        <c:v>220</c:v>
                      </c:pt>
                      <c:pt idx="33">
                        <c:v>223</c:v>
                      </c:pt>
                      <c:pt idx="34">
                        <c:v>228</c:v>
                      </c:pt>
                      <c:pt idx="35">
                        <c:v>233</c:v>
                      </c:pt>
                      <c:pt idx="36">
                        <c:v>238</c:v>
                      </c:pt>
                      <c:pt idx="37">
                        <c:v>242</c:v>
                      </c:pt>
                      <c:pt idx="38">
                        <c:v>242</c:v>
                      </c:pt>
                      <c:pt idx="39">
                        <c:v>242</c:v>
                      </c:pt>
                      <c:pt idx="40">
                        <c:v>253</c:v>
                      </c:pt>
                      <c:pt idx="41">
                        <c:v>260</c:v>
                      </c:pt>
                      <c:pt idx="42">
                        <c:v>271</c:v>
                      </c:pt>
                      <c:pt idx="43">
                        <c:v>297</c:v>
                      </c:pt>
                      <c:pt idx="44">
                        <c:v>302</c:v>
                      </c:pt>
                      <c:pt idx="45">
                        <c:v>303</c:v>
                      </c:pt>
                      <c:pt idx="46">
                        <c:v>303</c:v>
                      </c:pt>
                      <c:pt idx="47">
                        <c:v>304</c:v>
                      </c:pt>
                      <c:pt idx="48">
                        <c:v>307</c:v>
                      </c:pt>
                      <c:pt idx="49">
                        <c:v>308</c:v>
                      </c:pt>
                      <c:pt idx="50">
                        <c:v>311</c:v>
                      </c:pt>
                      <c:pt idx="51">
                        <c:v>311</c:v>
                      </c:pt>
                      <c:pt idx="52">
                        <c:v>311</c:v>
                      </c:pt>
                      <c:pt idx="53">
                        <c:v>312</c:v>
                      </c:pt>
                      <c:pt idx="54">
                        <c:v>314</c:v>
                      </c:pt>
                      <c:pt idx="55">
                        <c:v>314</c:v>
                      </c:pt>
                      <c:pt idx="56">
                        <c:v>316</c:v>
                      </c:pt>
                      <c:pt idx="57">
                        <c:v>316</c:v>
                      </c:pt>
                      <c:pt idx="58">
                        <c:v>316</c:v>
                      </c:pt>
                      <c:pt idx="59">
                        <c:v>316</c:v>
                      </c:pt>
                      <c:pt idx="60">
                        <c:v>316</c:v>
                      </c:pt>
                      <c:pt idx="61">
                        <c:v>317</c:v>
                      </c:pt>
                      <c:pt idx="62">
                        <c:v>317</c:v>
                      </c:pt>
                      <c:pt idx="63">
                        <c:v>317</c:v>
                      </c:pt>
                      <c:pt idx="64">
                        <c:v>318</c:v>
                      </c:pt>
                      <c:pt idx="65">
                        <c:v>319</c:v>
                      </c:pt>
                      <c:pt idx="66">
                        <c:v>320</c:v>
                      </c:pt>
                      <c:pt idx="67">
                        <c:v>320</c:v>
                      </c:pt>
                      <c:pt idx="68">
                        <c:v>321</c:v>
                      </c:pt>
                      <c:pt idx="69">
                        <c:v>321</c:v>
                      </c:pt>
                      <c:pt idx="70">
                        <c:v>321</c:v>
                      </c:pt>
                      <c:pt idx="71">
                        <c:v>321</c:v>
                      </c:pt>
                      <c:pt idx="72">
                        <c:v>322</c:v>
                      </c:pt>
                      <c:pt idx="73">
                        <c:v>324</c:v>
                      </c:pt>
                      <c:pt idx="74">
                        <c:v>325</c:v>
                      </c:pt>
                      <c:pt idx="75">
                        <c:v>325</c:v>
                      </c:pt>
                      <c:pt idx="76">
                        <c:v>325</c:v>
                      </c:pt>
                      <c:pt idx="77">
                        <c:v>324</c:v>
                      </c:pt>
                      <c:pt idx="78">
                        <c:v>325</c:v>
                      </c:pt>
                      <c:pt idx="79">
                        <c:v>326</c:v>
                      </c:pt>
                      <c:pt idx="80">
                        <c:v>327</c:v>
                      </c:pt>
                      <c:pt idx="81">
                        <c:v>327</c:v>
                      </c:pt>
                      <c:pt idx="82">
                        <c:v>327</c:v>
                      </c:pt>
                      <c:pt idx="83">
                        <c:v>327</c:v>
                      </c:pt>
                      <c:pt idx="84">
                        <c:v>327</c:v>
                      </c:pt>
                      <c:pt idx="85">
                        <c:v>327</c:v>
                      </c:pt>
                    </c:numCache>
                  </c:numRef>
                </c:val>
                <c:smooth val="0"/>
                <c:extLst xmlns:c15="http://schemas.microsoft.com/office/drawing/2012/chart">
                  <c:ext xmlns:c16="http://schemas.microsoft.com/office/drawing/2014/chart" uri="{C3380CC4-5D6E-409C-BE32-E72D297353CC}">
                    <c16:uniqueId val="{0000000A-9151-454C-9719-7E9D02CC08C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'Data Set'!$AD$2:$AD$3</c15:sqref>
                        </c15:formulaRef>
                      </c:ext>
                    </c:extLst>
                    <c:strCache>
                      <c:ptCount val="2"/>
                      <c:pt idx="0">
                        <c:v>Mt. Home</c:v>
                      </c:pt>
                      <c:pt idx="1">
                        <c:v>Deaths</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Set'!$AD$4:$AD$89</c15:sqref>
                        </c15:formulaRef>
                      </c:ext>
                    </c:extLst>
                    <c:numCache>
                      <c:formatCode>General</c:formatCode>
                      <c:ptCount val="8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numCache>
                  </c:numRef>
                </c:val>
                <c:smooth val="0"/>
                <c:extLst xmlns:c15="http://schemas.microsoft.com/office/drawing/2012/chart">
                  <c:ext xmlns:c16="http://schemas.microsoft.com/office/drawing/2014/chart" uri="{C3380CC4-5D6E-409C-BE32-E72D297353CC}">
                    <c16:uniqueId val="{0000000B-9151-454C-9719-7E9D02CC08C1}"/>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'Data Set'!$AE$2:$AE$3</c15:sqref>
                        </c15:formulaRef>
                      </c:ext>
                    </c:extLst>
                    <c:strCache>
                      <c:ptCount val="2"/>
                      <c:pt idx="0">
                        <c:v>Mem</c:v>
                      </c:pt>
                      <c:pt idx="1">
                        <c:v>Positive</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Set'!$AE$4:$AE$89</c15:sqref>
                        </c15:formulaRef>
                      </c:ext>
                    </c:extLst>
                    <c:numCache>
                      <c:formatCode>General</c:formatCode>
                      <c:ptCount val="86"/>
                      <c:pt idx="0">
                        <c:v>20</c:v>
                      </c:pt>
                      <c:pt idx="1">
                        <c:v>23</c:v>
                      </c:pt>
                      <c:pt idx="2">
                        <c:v>33</c:v>
                      </c:pt>
                      <c:pt idx="3">
                        <c:v>49</c:v>
                      </c:pt>
                      <c:pt idx="4">
                        <c:v>56</c:v>
                      </c:pt>
                      <c:pt idx="5">
                        <c:v>58</c:v>
                      </c:pt>
                      <c:pt idx="6">
                        <c:v>67</c:v>
                      </c:pt>
                      <c:pt idx="7">
                        <c:v>71</c:v>
                      </c:pt>
                      <c:pt idx="8">
                        <c:v>76</c:v>
                      </c:pt>
                      <c:pt idx="9">
                        <c:v>86</c:v>
                      </c:pt>
                      <c:pt idx="10">
                        <c:v>86</c:v>
                      </c:pt>
                      <c:pt idx="11">
                        <c:v>90</c:v>
                      </c:pt>
                      <c:pt idx="12">
                        <c:v>90</c:v>
                      </c:pt>
                      <c:pt idx="13">
                        <c:v>90</c:v>
                      </c:pt>
                      <c:pt idx="14">
                        <c:v>93</c:v>
                      </c:pt>
                      <c:pt idx="15">
                        <c:v>103</c:v>
                      </c:pt>
                      <c:pt idx="16">
                        <c:v>111</c:v>
                      </c:pt>
                      <c:pt idx="17">
                        <c:v>119</c:v>
                      </c:pt>
                      <c:pt idx="18">
                        <c:v>122</c:v>
                      </c:pt>
                      <c:pt idx="19">
                        <c:v>127</c:v>
                      </c:pt>
                      <c:pt idx="20">
                        <c:v>130</c:v>
                      </c:pt>
                      <c:pt idx="21">
                        <c:v>131</c:v>
                      </c:pt>
                      <c:pt idx="22">
                        <c:v>133</c:v>
                      </c:pt>
                      <c:pt idx="23">
                        <c:v>135</c:v>
                      </c:pt>
                      <c:pt idx="24">
                        <c:v>144</c:v>
                      </c:pt>
                      <c:pt idx="25">
                        <c:v>147</c:v>
                      </c:pt>
                      <c:pt idx="26">
                        <c:v>162</c:v>
                      </c:pt>
                      <c:pt idx="27">
                        <c:v>175</c:v>
                      </c:pt>
                      <c:pt idx="28">
                        <c:v>192</c:v>
                      </c:pt>
                      <c:pt idx="29">
                        <c:v>200</c:v>
                      </c:pt>
                      <c:pt idx="30">
                        <c:v>204</c:v>
                      </c:pt>
                      <c:pt idx="31">
                        <c:v>206</c:v>
                      </c:pt>
                      <c:pt idx="32">
                        <c:v>210</c:v>
                      </c:pt>
                      <c:pt idx="33">
                        <c:v>213</c:v>
                      </c:pt>
                      <c:pt idx="34">
                        <c:v>219</c:v>
                      </c:pt>
                      <c:pt idx="35">
                        <c:v>220</c:v>
                      </c:pt>
                      <c:pt idx="36">
                        <c:v>224</c:v>
                      </c:pt>
                      <c:pt idx="37">
                        <c:v>228</c:v>
                      </c:pt>
                      <c:pt idx="38">
                        <c:v>229</c:v>
                      </c:pt>
                      <c:pt idx="39">
                        <c:v>230</c:v>
                      </c:pt>
                      <c:pt idx="40">
                        <c:v>232</c:v>
                      </c:pt>
                      <c:pt idx="41">
                        <c:v>236</c:v>
                      </c:pt>
                      <c:pt idx="42">
                        <c:v>239</c:v>
                      </c:pt>
                      <c:pt idx="43">
                        <c:v>239</c:v>
                      </c:pt>
                      <c:pt idx="44">
                        <c:v>244</c:v>
                      </c:pt>
                      <c:pt idx="45">
                        <c:v>251</c:v>
                      </c:pt>
                      <c:pt idx="46">
                        <c:v>252</c:v>
                      </c:pt>
                      <c:pt idx="47">
                        <c:v>253</c:v>
                      </c:pt>
                      <c:pt idx="48">
                        <c:v>253</c:v>
                      </c:pt>
                      <c:pt idx="49">
                        <c:v>258</c:v>
                      </c:pt>
                      <c:pt idx="50">
                        <c:v>258</c:v>
                      </c:pt>
                      <c:pt idx="51">
                        <c:v>259</c:v>
                      </c:pt>
                      <c:pt idx="52">
                        <c:v>259</c:v>
                      </c:pt>
                      <c:pt idx="53">
                        <c:v>260</c:v>
                      </c:pt>
                      <c:pt idx="54">
                        <c:v>262</c:v>
                      </c:pt>
                      <c:pt idx="55">
                        <c:v>262</c:v>
                      </c:pt>
                      <c:pt idx="56">
                        <c:v>263</c:v>
                      </c:pt>
                      <c:pt idx="57">
                        <c:v>264</c:v>
                      </c:pt>
                      <c:pt idx="58">
                        <c:v>264</c:v>
                      </c:pt>
                      <c:pt idx="59">
                        <c:v>266</c:v>
                      </c:pt>
                      <c:pt idx="60">
                        <c:v>267</c:v>
                      </c:pt>
                      <c:pt idx="61">
                        <c:v>267</c:v>
                      </c:pt>
                      <c:pt idx="62">
                        <c:v>267</c:v>
                      </c:pt>
                      <c:pt idx="63">
                        <c:v>273</c:v>
                      </c:pt>
                      <c:pt idx="64">
                        <c:v>275</c:v>
                      </c:pt>
                      <c:pt idx="65">
                        <c:v>276</c:v>
                      </c:pt>
                      <c:pt idx="66">
                        <c:v>277</c:v>
                      </c:pt>
                      <c:pt idx="67">
                        <c:v>278</c:v>
                      </c:pt>
                      <c:pt idx="68">
                        <c:v>278</c:v>
                      </c:pt>
                      <c:pt idx="69">
                        <c:v>278</c:v>
                      </c:pt>
                      <c:pt idx="70">
                        <c:v>278</c:v>
                      </c:pt>
                      <c:pt idx="71">
                        <c:v>278</c:v>
                      </c:pt>
                      <c:pt idx="72">
                        <c:v>278</c:v>
                      </c:pt>
                      <c:pt idx="73">
                        <c:v>278</c:v>
                      </c:pt>
                      <c:pt idx="74">
                        <c:v>278</c:v>
                      </c:pt>
                      <c:pt idx="75">
                        <c:v>281</c:v>
                      </c:pt>
                      <c:pt idx="76">
                        <c:v>281</c:v>
                      </c:pt>
                      <c:pt idx="77">
                        <c:v>281</c:v>
                      </c:pt>
                      <c:pt idx="78">
                        <c:v>282</c:v>
                      </c:pt>
                      <c:pt idx="79">
                        <c:v>282</c:v>
                      </c:pt>
                      <c:pt idx="80">
                        <c:v>282</c:v>
                      </c:pt>
                      <c:pt idx="81">
                        <c:v>282</c:v>
                      </c:pt>
                      <c:pt idx="82">
                        <c:v>282</c:v>
                      </c:pt>
                      <c:pt idx="83">
                        <c:v>282</c:v>
                      </c:pt>
                      <c:pt idx="84">
                        <c:v>282</c:v>
                      </c:pt>
                      <c:pt idx="85">
                        <c:v>282</c:v>
                      </c:pt>
                    </c:numCache>
                  </c:numRef>
                </c:val>
                <c:smooth val="0"/>
                <c:extLst xmlns:c15="http://schemas.microsoft.com/office/drawing/2012/chart">
                  <c:ext xmlns:c16="http://schemas.microsoft.com/office/drawing/2014/chart" uri="{C3380CC4-5D6E-409C-BE32-E72D297353CC}">
                    <c16:uniqueId val="{0000000C-9151-454C-9719-7E9D02CC08C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'Data Set'!$AG$2:$AG$3</c15:sqref>
                        </c15:formulaRef>
                      </c:ext>
                    </c:extLst>
                    <c:strCache>
                      <c:ptCount val="2"/>
                      <c:pt idx="0">
                        <c:v>Mem</c:v>
                      </c:pt>
                      <c:pt idx="1">
                        <c:v>Deaths</c:v>
                      </c:pt>
                    </c:strCache>
                  </c:strRef>
                </c:tx>
                <c:spPr>
                  <a:ln w="28575"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Set'!$AG$4:$AG$89</c15:sqref>
                        </c15:formulaRef>
                      </c:ext>
                    </c:extLst>
                    <c:numCache>
                      <c:formatCode>General</c:formatCode>
                      <c:ptCount val="86"/>
                      <c:pt idx="0">
                        <c:v>0</c:v>
                      </c:pt>
                      <c:pt idx="1">
                        <c:v>0</c:v>
                      </c:pt>
                      <c:pt idx="2">
                        <c:v>0</c:v>
                      </c:pt>
                      <c:pt idx="3">
                        <c:v>0</c:v>
                      </c:pt>
                      <c:pt idx="4">
                        <c:v>0</c:v>
                      </c:pt>
                      <c:pt idx="5">
                        <c:v>0</c:v>
                      </c:pt>
                      <c:pt idx="6">
                        <c:v>0</c:v>
                      </c:pt>
                      <c:pt idx="7">
                        <c:v>0</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numCache>
                  </c:numRef>
                </c:val>
                <c:smooth val="0"/>
                <c:extLst xmlns:c15="http://schemas.microsoft.com/office/drawing/2012/chart">
                  <c:ext xmlns:c16="http://schemas.microsoft.com/office/drawing/2014/chart" uri="{C3380CC4-5D6E-409C-BE32-E72D297353CC}">
                    <c16:uniqueId val="{0000000D-9151-454C-9719-7E9D02CC08C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'Data Set'!$AH$2:$AH$3</c15:sqref>
                        </c15:formulaRef>
                      </c:ext>
                    </c:extLst>
                    <c:strCache>
                      <c:ptCount val="2"/>
                      <c:pt idx="0">
                        <c:v>TVHS</c:v>
                      </c:pt>
                      <c:pt idx="1">
                        <c:v>Positive</c:v>
                      </c:pt>
                    </c:strCache>
                  </c:strRef>
                </c:tx>
                <c:spPr>
                  <a:ln w="28575"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Set'!$AH$4:$AH$89</c15:sqref>
                        </c15:formulaRef>
                      </c:ext>
                    </c:extLst>
                    <c:numCache>
                      <c:formatCode>General</c:formatCode>
                      <c:ptCount val="86"/>
                      <c:pt idx="0">
                        <c:v>23</c:v>
                      </c:pt>
                      <c:pt idx="1">
                        <c:v>36</c:v>
                      </c:pt>
                      <c:pt idx="2">
                        <c:v>69</c:v>
                      </c:pt>
                      <c:pt idx="3">
                        <c:v>61</c:v>
                      </c:pt>
                      <c:pt idx="4">
                        <c:v>68</c:v>
                      </c:pt>
                      <c:pt idx="5">
                        <c:v>77</c:v>
                      </c:pt>
                      <c:pt idx="6">
                        <c:v>86</c:v>
                      </c:pt>
                      <c:pt idx="7">
                        <c:v>97</c:v>
                      </c:pt>
                      <c:pt idx="8">
                        <c:v>114</c:v>
                      </c:pt>
                      <c:pt idx="9">
                        <c:v>197</c:v>
                      </c:pt>
                      <c:pt idx="10">
                        <c:v>205</c:v>
                      </c:pt>
                      <c:pt idx="11">
                        <c:v>219</c:v>
                      </c:pt>
                      <c:pt idx="12">
                        <c:v>220</c:v>
                      </c:pt>
                      <c:pt idx="13">
                        <c:v>230</c:v>
                      </c:pt>
                      <c:pt idx="14">
                        <c:v>248</c:v>
                      </c:pt>
                      <c:pt idx="15">
                        <c:v>254</c:v>
                      </c:pt>
                      <c:pt idx="16">
                        <c:v>285</c:v>
                      </c:pt>
                      <c:pt idx="17">
                        <c:v>306</c:v>
                      </c:pt>
                      <c:pt idx="18">
                        <c:v>316</c:v>
                      </c:pt>
                      <c:pt idx="19">
                        <c:v>331</c:v>
                      </c:pt>
                      <c:pt idx="20">
                        <c:v>339</c:v>
                      </c:pt>
                      <c:pt idx="21">
                        <c:v>341</c:v>
                      </c:pt>
                      <c:pt idx="22">
                        <c:v>341</c:v>
                      </c:pt>
                      <c:pt idx="23">
                        <c:v>349</c:v>
                      </c:pt>
                      <c:pt idx="24">
                        <c:v>383</c:v>
                      </c:pt>
                      <c:pt idx="25">
                        <c:v>414</c:v>
                      </c:pt>
                      <c:pt idx="26">
                        <c:v>493</c:v>
                      </c:pt>
                      <c:pt idx="27">
                        <c:v>532</c:v>
                      </c:pt>
                      <c:pt idx="28">
                        <c:v>593</c:v>
                      </c:pt>
                      <c:pt idx="29">
                        <c:v>625</c:v>
                      </c:pt>
                      <c:pt idx="30">
                        <c:v>638</c:v>
                      </c:pt>
                      <c:pt idx="31">
                        <c:v>663</c:v>
                      </c:pt>
                      <c:pt idx="32">
                        <c:v>663</c:v>
                      </c:pt>
                      <c:pt idx="33">
                        <c:v>663</c:v>
                      </c:pt>
                      <c:pt idx="34">
                        <c:v>663</c:v>
                      </c:pt>
                      <c:pt idx="35">
                        <c:v>663</c:v>
                      </c:pt>
                      <c:pt idx="36">
                        <c:v>663</c:v>
                      </c:pt>
                      <c:pt idx="37">
                        <c:v>663</c:v>
                      </c:pt>
                      <c:pt idx="38">
                        <c:v>663</c:v>
                      </c:pt>
                      <c:pt idx="39">
                        <c:v>798</c:v>
                      </c:pt>
                      <c:pt idx="40">
                        <c:v>820</c:v>
                      </c:pt>
                      <c:pt idx="41">
                        <c:v>914</c:v>
                      </c:pt>
                      <c:pt idx="42">
                        <c:v>914</c:v>
                      </c:pt>
                      <c:pt idx="43">
                        <c:v>969</c:v>
                      </c:pt>
                      <c:pt idx="44">
                        <c:v>981</c:v>
                      </c:pt>
                      <c:pt idx="45">
                        <c:v>1005</c:v>
                      </c:pt>
                      <c:pt idx="46">
                        <c:v>1013</c:v>
                      </c:pt>
                      <c:pt idx="47">
                        <c:v>1017</c:v>
                      </c:pt>
                      <c:pt idx="48">
                        <c:v>1026</c:v>
                      </c:pt>
                      <c:pt idx="49">
                        <c:v>1026</c:v>
                      </c:pt>
                      <c:pt idx="50">
                        <c:v>1049</c:v>
                      </c:pt>
                      <c:pt idx="51">
                        <c:v>1049</c:v>
                      </c:pt>
                      <c:pt idx="52">
                        <c:v>1057</c:v>
                      </c:pt>
                      <c:pt idx="53">
                        <c:v>1057</c:v>
                      </c:pt>
                      <c:pt idx="54">
                        <c:v>1075</c:v>
                      </c:pt>
                      <c:pt idx="55">
                        <c:v>1075</c:v>
                      </c:pt>
                      <c:pt idx="56">
                        <c:v>1075</c:v>
                      </c:pt>
                      <c:pt idx="57">
                        <c:v>1075</c:v>
                      </c:pt>
                      <c:pt idx="58">
                        <c:v>1087</c:v>
                      </c:pt>
                      <c:pt idx="59">
                        <c:v>1087</c:v>
                      </c:pt>
                      <c:pt idx="60">
                        <c:v>1091</c:v>
                      </c:pt>
                      <c:pt idx="61">
                        <c:v>1091</c:v>
                      </c:pt>
                      <c:pt idx="62">
                        <c:v>1098</c:v>
                      </c:pt>
                      <c:pt idx="63">
                        <c:v>1098</c:v>
                      </c:pt>
                      <c:pt idx="64">
                        <c:v>1098</c:v>
                      </c:pt>
                      <c:pt idx="65">
                        <c:v>1101</c:v>
                      </c:pt>
                      <c:pt idx="66">
                        <c:v>1102</c:v>
                      </c:pt>
                      <c:pt idx="67">
                        <c:v>1108</c:v>
                      </c:pt>
                      <c:pt idx="68">
                        <c:v>1112</c:v>
                      </c:pt>
                      <c:pt idx="69">
                        <c:v>1114</c:v>
                      </c:pt>
                      <c:pt idx="70">
                        <c:v>1114</c:v>
                      </c:pt>
                      <c:pt idx="71">
                        <c:v>1114</c:v>
                      </c:pt>
                      <c:pt idx="72">
                        <c:v>1114</c:v>
                      </c:pt>
                      <c:pt idx="73">
                        <c:v>1114</c:v>
                      </c:pt>
                      <c:pt idx="74">
                        <c:v>1114</c:v>
                      </c:pt>
                      <c:pt idx="75">
                        <c:v>1114</c:v>
                      </c:pt>
                      <c:pt idx="76">
                        <c:v>1114</c:v>
                      </c:pt>
                      <c:pt idx="77">
                        <c:v>1114</c:v>
                      </c:pt>
                      <c:pt idx="78">
                        <c:v>1114</c:v>
                      </c:pt>
                      <c:pt idx="79">
                        <c:v>1114</c:v>
                      </c:pt>
                      <c:pt idx="80">
                        <c:v>1129</c:v>
                      </c:pt>
                      <c:pt idx="81">
                        <c:v>1129</c:v>
                      </c:pt>
                      <c:pt idx="82">
                        <c:v>1132</c:v>
                      </c:pt>
                      <c:pt idx="83">
                        <c:v>1132</c:v>
                      </c:pt>
                      <c:pt idx="84">
                        <c:v>1135</c:v>
                      </c:pt>
                      <c:pt idx="85">
                        <c:v>1137</c:v>
                      </c:pt>
                    </c:numCache>
                  </c:numRef>
                </c:val>
                <c:smooth val="0"/>
                <c:extLst xmlns:c15="http://schemas.microsoft.com/office/drawing/2012/chart">
                  <c:ext xmlns:c16="http://schemas.microsoft.com/office/drawing/2014/chart" uri="{C3380CC4-5D6E-409C-BE32-E72D297353CC}">
                    <c16:uniqueId val="{0000000E-9151-454C-9719-7E9D02CC08C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'Data Set'!$AJ$2:$AJ$3</c15:sqref>
                        </c15:formulaRef>
                      </c:ext>
                    </c:extLst>
                    <c:strCache>
                      <c:ptCount val="2"/>
                      <c:pt idx="0">
                        <c:v>TVHS</c:v>
                      </c:pt>
                      <c:pt idx="1">
                        <c:v>Deaths</c:v>
                      </c:pt>
                    </c:strCache>
                  </c:strRef>
                </c:tx>
                <c:spPr>
                  <a:ln w="285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Set'!$AJ$4:$AJ$89</c15:sqref>
                        </c15:formulaRef>
                      </c:ext>
                    </c:extLst>
                    <c:numCache>
                      <c:formatCode>General</c:formatCode>
                      <c:ptCount val="86"/>
                      <c:pt idx="0">
                        <c:v>0</c:v>
                      </c:pt>
                      <c:pt idx="1">
                        <c:v>0</c:v>
                      </c:pt>
                      <c:pt idx="2">
                        <c:v>0</c:v>
                      </c:pt>
                      <c:pt idx="3">
                        <c:v>1</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6</c:v>
                      </c:pt>
                      <c:pt idx="59">
                        <c:v>6</c:v>
                      </c:pt>
                      <c:pt idx="60">
                        <c:v>6</c:v>
                      </c:pt>
                      <c:pt idx="61">
                        <c:v>6</c:v>
                      </c:pt>
                      <c:pt idx="62">
                        <c:v>6</c:v>
                      </c:pt>
                      <c:pt idx="63">
                        <c:v>6</c:v>
                      </c:pt>
                      <c:pt idx="64">
                        <c:v>6</c:v>
                      </c:pt>
                      <c:pt idx="65">
                        <c:v>6</c:v>
                      </c:pt>
                      <c:pt idx="66">
                        <c:v>6</c:v>
                      </c:pt>
                      <c:pt idx="67">
                        <c:v>6</c:v>
                      </c:pt>
                      <c:pt idx="68">
                        <c:v>6</c:v>
                      </c:pt>
                      <c:pt idx="69">
                        <c:v>6</c:v>
                      </c:pt>
                      <c:pt idx="70">
                        <c:v>6</c:v>
                      </c:pt>
                      <c:pt idx="71">
                        <c:v>6</c:v>
                      </c:pt>
                      <c:pt idx="72">
                        <c:v>6</c:v>
                      </c:pt>
                      <c:pt idx="73">
                        <c:v>6</c:v>
                      </c:pt>
                      <c:pt idx="74">
                        <c:v>6</c:v>
                      </c:pt>
                      <c:pt idx="75">
                        <c:v>6</c:v>
                      </c:pt>
                      <c:pt idx="76">
                        <c:v>6</c:v>
                      </c:pt>
                      <c:pt idx="77">
                        <c:v>6</c:v>
                      </c:pt>
                      <c:pt idx="78">
                        <c:v>6</c:v>
                      </c:pt>
                      <c:pt idx="79">
                        <c:v>6</c:v>
                      </c:pt>
                      <c:pt idx="80">
                        <c:v>6</c:v>
                      </c:pt>
                      <c:pt idx="81">
                        <c:v>6</c:v>
                      </c:pt>
                      <c:pt idx="82">
                        <c:v>6</c:v>
                      </c:pt>
                      <c:pt idx="83">
                        <c:v>6</c:v>
                      </c:pt>
                      <c:pt idx="84">
                        <c:v>6</c:v>
                      </c:pt>
                      <c:pt idx="85">
                        <c:v>6</c:v>
                      </c:pt>
                    </c:numCache>
                  </c:numRef>
                </c:val>
                <c:smooth val="0"/>
                <c:extLst xmlns:c15="http://schemas.microsoft.com/office/drawing/2012/chart">
                  <c:ext xmlns:c16="http://schemas.microsoft.com/office/drawing/2014/chart" uri="{C3380CC4-5D6E-409C-BE32-E72D297353CC}">
                    <c16:uniqueId val="{0000000F-9151-454C-9719-7E9D02CC08C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'Data Set'!$AK$2:$AK$3</c15:sqref>
                        </c15:formulaRef>
                      </c:ext>
                    </c:extLst>
                    <c:strCache>
                      <c:ptCount val="2"/>
                      <c:pt idx="0">
                        <c:v>Totals</c:v>
                      </c:pt>
                      <c:pt idx="1">
                        <c:v>Positive</c:v>
                      </c:pt>
                    </c:strCache>
                  </c:strRef>
                </c:tx>
                <c:spPr>
                  <a:ln w="285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Set'!$AK$4:$AK$89</c15:sqref>
                        </c15:formulaRef>
                      </c:ext>
                    </c:extLst>
                    <c:numCache>
                      <c:formatCode>General</c:formatCode>
                      <c:ptCount val="86"/>
                      <c:pt idx="0">
                        <c:v>62</c:v>
                      </c:pt>
                      <c:pt idx="1">
                        <c:v>80</c:v>
                      </c:pt>
                      <c:pt idx="2">
                        <c:v>133</c:v>
                      </c:pt>
                      <c:pt idx="3">
                        <c:v>154</c:v>
                      </c:pt>
                      <c:pt idx="4">
                        <c:v>176</c:v>
                      </c:pt>
                      <c:pt idx="5">
                        <c:v>198</c:v>
                      </c:pt>
                      <c:pt idx="6">
                        <c:v>229</c:v>
                      </c:pt>
                      <c:pt idx="7">
                        <c:v>258</c:v>
                      </c:pt>
                      <c:pt idx="8">
                        <c:v>299</c:v>
                      </c:pt>
                      <c:pt idx="9">
                        <c:v>404</c:v>
                      </c:pt>
                      <c:pt idx="10">
                        <c:v>415</c:v>
                      </c:pt>
                      <c:pt idx="11">
                        <c:v>442</c:v>
                      </c:pt>
                      <c:pt idx="12">
                        <c:v>444</c:v>
                      </c:pt>
                      <c:pt idx="13">
                        <c:v>462</c:v>
                      </c:pt>
                      <c:pt idx="14">
                        <c:v>488</c:v>
                      </c:pt>
                      <c:pt idx="15">
                        <c:v>511</c:v>
                      </c:pt>
                      <c:pt idx="16">
                        <c:v>564</c:v>
                      </c:pt>
                      <c:pt idx="17">
                        <c:v>612</c:v>
                      </c:pt>
                      <c:pt idx="18">
                        <c:v>642</c:v>
                      </c:pt>
                      <c:pt idx="19">
                        <c:v>684</c:v>
                      </c:pt>
                      <c:pt idx="20">
                        <c:v>719</c:v>
                      </c:pt>
                      <c:pt idx="21">
                        <c:v>731</c:v>
                      </c:pt>
                      <c:pt idx="22">
                        <c:v>738</c:v>
                      </c:pt>
                      <c:pt idx="23">
                        <c:v>773</c:v>
                      </c:pt>
                      <c:pt idx="24">
                        <c:v>839</c:v>
                      </c:pt>
                      <c:pt idx="25">
                        <c:v>909</c:v>
                      </c:pt>
                      <c:pt idx="26">
                        <c:v>1064</c:v>
                      </c:pt>
                      <c:pt idx="27">
                        <c:v>1161</c:v>
                      </c:pt>
                      <c:pt idx="28">
                        <c:v>1299</c:v>
                      </c:pt>
                      <c:pt idx="29">
                        <c:v>1366</c:v>
                      </c:pt>
                      <c:pt idx="30">
                        <c:v>1417</c:v>
                      </c:pt>
                      <c:pt idx="31">
                        <c:v>1456</c:v>
                      </c:pt>
                      <c:pt idx="32">
                        <c:v>1467</c:v>
                      </c:pt>
                      <c:pt idx="33">
                        <c:v>1484</c:v>
                      </c:pt>
                      <c:pt idx="34">
                        <c:v>1501</c:v>
                      </c:pt>
                      <c:pt idx="35">
                        <c:v>1515</c:v>
                      </c:pt>
                      <c:pt idx="36">
                        <c:v>1529</c:v>
                      </c:pt>
                      <c:pt idx="37">
                        <c:v>1549</c:v>
                      </c:pt>
                      <c:pt idx="38">
                        <c:v>1553</c:v>
                      </c:pt>
                      <c:pt idx="39">
                        <c:v>1690</c:v>
                      </c:pt>
                      <c:pt idx="40">
                        <c:v>1738</c:v>
                      </c:pt>
                      <c:pt idx="41">
                        <c:v>1865</c:v>
                      </c:pt>
                      <c:pt idx="42">
                        <c:v>1886</c:v>
                      </c:pt>
                      <c:pt idx="43">
                        <c:v>1979</c:v>
                      </c:pt>
                      <c:pt idx="44">
                        <c:v>2015</c:v>
                      </c:pt>
                      <c:pt idx="45">
                        <c:v>2056</c:v>
                      </c:pt>
                      <c:pt idx="46">
                        <c:v>2076</c:v>
                      </c:pt>
                      <c:pt idx="47">
                        <c:v>2083</c:v>
                      </c:pt>
                      <c:pt idx="48">
                        <c:v>2108</c:v>
                      </c:pt>
                      <c:pt idx="49">
                        <c:v>2122</c:v>
                      </c:pt>
                      <c:pt idx="50">
                        <c:v>2154</c:v>
                      </c:pt>
                      <c:pt idx="51">
                        <c:v>2158</c:v>
                      </c:pt>
                      <c:pt idx="52">
                        <c:v>2169</c:v>
                      </c:pt>
                      <c:pt idx="53">
                        <c:v>2181</c:v>
                      </c:pt>
                      <c:pt idx="54">
                        <c:v>2213</c:v>
                      </c:pt>
                      <c:pt idx="55">
                        <c:v>2216</c:v>
                      </c:pt>
                      <c:pt idx="56">
                        <c:v>2223</c:v>
                      </c:pt>
                      <c:pt idx="57">
                        <c:v>2226</c:v>
                      </c:pt>
                      <c:pt idx="58">
                        <c:v>2240</c:v>
                      </c:pt>
                      <c:pt idx="59">
                        <c:v>2245</c:v>
                      </c:pt>
                      <c:pt idx="60">
                        <c:v>2254</c:v>
                      </c:pt>
                      <c:pt idx="61">
                        <c:v>2258</c:v>
                      </c:pt>
                      <c:pt idx="62">
                        <c:v>2266</c:v>
                      </c:pt>
                      <c:pt idx="63">
                        <c:v>2273</c:v>
                      </c:pt>
                      <c:pt idx="64">
                        <c:v>2276</c:v>
                      </c:pt>
                      <c:pt idx="65">
                        <c:v>2283</c:v>
                      </c:pt>
                      <c:pt idx="66">
                        <c:v>2290</c:v>
                      </c:pt>
                      <c:pt idx="67">
                        <c:v>2300</c:v>
                      </c:pt>
                      <c:pt idx="68">
                        <c:v>2306</c:v>
                      </c:pt>
                      <c:pt idx="69">
                        <c:v>2310</c:v>
                      </c:pt>
                      <c:pt idx="70">
                        <c:v>2310</c:v>
                      </c:pt>
                      <c:pt idx="71">
                        <c:v>2311</c:v>
                      </c:pt>
                      <c:pt idx="72">
                        <c:v>2302</c:v>
                      </c:pt>
                      <c:pt idx="73">
                        <c:v>2317</c:v>
                      </c:pt>
                      <c:pt idx="74">
                        <c:v>2319</c:v>
                      </c:pt>
                      <c:pt idx="75">
                        <c:v>2323</c:v>
                      </c:pt>
                      <c:pt idx="76">
                        <c:v>2324</c:v>
                      </c:pt>
                      <c:pt idx="77">
                        <c:v>2324</c:v>
                      </c:pt>
                      <c:pt idx="78">
                        <c:v>2327</c:v>
                      </c:pt>
                      <c:pt idx="79">
                        <c:v>2331</c:v>
                      </c:pt>
                      <c:pt idx="80">
                        <c:v>2347</c:v>
                      </c:pt>
                      <c:pt idx="81">
                        <c:v>2347</c:v>
                      </c:pt>
                      <c:pt idx="82">
                        <c:v>2350</c:v>
                      </c:pt>
                      <c:pt idx="83">
                        <c:v>2352</c:v>
                      </c:pt>
                      <c:pt idx="84">
                        <c:v>2355</c:v>
                      </c:pt>
                      <c:pt idx="85">
                        <c:v>2363</c:v>
                      </c:pt>
                    </c:numCache>
                  </c:numRef>
                </c:val>
                <c:smooth val="0"/>
                <c:extLst xmlns:c15="http://schemas.microsoft.com/office/drawing/2012/chart">
                  <c:ext xmlns:c16="http://schemas.microsoft.com/office/drawing/2014/chart" uri="{C3380CC4-5D6E-409C-BE32-E72D297353CC}">
                    <c16:uniqueId val="{00000010-9151-454C-9719-7E9D02CC08C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'Data Set'!$AM$2:$AM$3</c15:sqref>
                        </c15:formulaRef>
                      </c:ext>
                    </c:extLst>
                    <c:strCache>
                      <c:ptCount val="2"/>
                      <c:pt idx="0">
                        <c:v>Totals</c:v>
                      </c:pt>
                      <c:pt idx="1">
                        <c:v>Deaths</c:v>
                      </c:pt>
                    </c:strCache>
                  </c:strRef>
                </c:tx>
                <c:spPr>
                  <a:ln w="28575" cap="rnd">
                    <a:solidFill>
                      <a:srgbClr val="7D0BA1"/>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Set'!$AM$4:$AM$89</c15:sqref>
                        </c15:formulaRef>
                      </c:ext>
                    </c:extLst>
                    <c:numCache>
                      <c:formatCode>General</c:formatCode>
                      <c:ptCount val="86"/>
                      <c:pt idx="0">
                        <c:v>0</c:v>
                      </c:pt>
                      <c:pt idx="1">
                        <c:v>0</c:v>
                      </c:pt>
                      <c:pt idx="2">
                        <c:v>0</c:v>
                      </c:pt>
                      <c:pt idx="3">
                        <c:v>1</c:v>
                      </c:pt>
                      <c:pt idx="4">
                        <c:v>2</c:v>
                      </c:pt>
                      <c:pt idx="5">
                        <c:v>2</c:v>
                      </c:pt>
                      <c:pt idx="6">
                        <c:v>2</c:v>
                      </c:pt>
                      <c:pt idx="7">
                        <c:v>2</c:v>
                      </c:pt>
                      <c:pt idx="8">
                        <c:v>3</c:v>
                      </c:pt>
                      <c:pt idx="9">
                        <c:v>3</c:v>
                      </c:pt>
                      <c:pt idx="10">
                        <c:v>3</c:v>
                      </c:pt>
                      <c:pt idx="11">
                        <c:v>3</c:v>
                      </c:pt>
                      <c:pt idx="12">
                        <c:v>3</c:v>
                      </c:pt>
                      <c:pt idx="13">
                        <c:v>4</c:v>
                      </c:pt>
                      <c:pt idx="14">
                        <c:v>4</c:v>
                      </c:pt>
                      <c:pt idx="15">
                        <c:v>4</c:v>
                      </c:pt>
                      <c:pt idx="16">
                        <c:v>4</c:v>
                      </c:pt>
                      <c:pt idx="17">
                        <c:v>4</c:v>
                      </c:pt>
                      <c:pt idx="18">
                        <c:v>4</c:v>
                      </c:pt>
                      <c:pt idx="19">
                        <c:v>4</c:v>
                      </c:pt>
                      <c:pt idx="20">
                        <c:v>5</c:v>
                      </c:pt>
                      <c:pt idx="21">
                        <c:v>6</c:v>
                      </c:pt>
                      <c:pt idx="22">
                        <c:v>6</c:v>
                      </c:pt>
                      <c:pt idx="23">
                        <c:v>6</c:v>
                      </c:pt>
                      <c:pt idx="24">
                        <c:v>6</c:v>
                      </c:pt>
                      <c:pt idx="25">
                        <c:v>6</c:v>
                      </c:pt>
                      <c:pt idx="26">
                        <c:v>6</c:v>
                      </c:pt>
                      <c:pt idx="27">
                        <c:v>6</c:v>
                      </c:pt>
                      <c:pt idx="28">
                        <c:v>6</c:v>
                      </c:pt>
                      <c:pt idx="29">
                        <c:v>6</c:v>
                      </c:pt>
                      <c:pt idx="30">
                        <c:v>6</c:v>
                      </c:pt>
                      <c:pt idx="31">
                        <c:v>6</c:v>
                      </c:pt>
                      <c:pt idx="32">
                        <c:v>7</c:v>
                      </c:pt>
                      <c:pt idx="33">
                        <c:v>7</c:v>
                      </c:pt>
                      <c:pt idx="34">
                        <c:v>7</c:v>
                      </c:pt>
                      <c:pt idx="35">
                        <c:v>7</c:v>
                      </c:pt>
                      <c:pt idx="36">
                        <c:v>7</c:v>
                      </c:pt>
                      <c:pt idx="37">
                        <c:v>7</c:v>
                      </c:pt>
                      <c:pt idx="38">
                        <c:v>7</c:v>
                      </c:pt>
                      <c:pt idx="39">
                        <c:v>8</c:v>
                      </c:pt>
                      <c:pt idx="40">
                        <c:v>8</c:v>
                      </c:pt>
                      <c:pt idx="41">
                        <c:v>8</c:v>
                      </c:pt>
                      <c:pt idx="42">
                        <c:v>9</c:v>
                      </c:pt>
                      <c:pt idx="43">
                        <c:v>9</c:v>
                      </c:pt>
                      <c:pt idx="44">
                        <c:v>9</c:v>
                      </c:pt>
                      <c:pt idx="45">
                        <c:v>9</c:v>
                      </c:pt>
                      <c:pt idx="46">
                        <c:v>9</c:v>
                      </c:pt>
                      <c:pt idx="47">
                        <c:v>9</c:v>
                      </c:pt>
                      <c:pt idx="48">
                        <c:v>10</c:v>
                      </c:pt>
                      <c:pt idx="49">
                        <c:v>11</c:v>
                      </c:pt>
                      <c:pt idx="50">
                        <c:v>11</c:v>
                      </c:pt>
                      <c:pt idx="51">
                        <c:v>11</c:v>
                      </c:pt>
                      <c:pt idx="52">
                        <c:v>11</c:v>
                      </c:pt>
                      <c:pt idx="53">
                        <c:v>12</c:v>
                      </c:pt>
                      <c:pt idx="54">
                        <c:v>12</c:v>
                      </c:pt>
                      <c:pt idx="55">
                        <c:v>12</c:v>
                      </c:pt>
                      <c:pt idx="56">
                        <c:v>12</c:v>
                      </c:pt>
                      <c:pt idx="57">
                        <c:v>12</c:v>
                      </c:pt>
                      <c:pt idx="58">
                        <c:v>14</c:v>
                      </c:pt>
                      <c:pt idx="59">
                        <c:v>14</c:v>
                      </c:pt>
                      <c:pt idx="60">
                        <c:v>14</c:v>
                      </c:pt>
                      <c:pt idx="61">
                        <c:v>14</c:v>
                      </c:pt>
                      <c:pt idx="62">
                        <c:v>14</c:v>
                      </c:pt>
                      <c:pt idx="63">
                        <c:v>14</c:v>
                      </c:pt>
                      <c:pt idx="64">
                        <c:v>14</c:v>
                      </c:pt>
                      <c:pt idx="65">
                        <c:v>14</c:v>
                      </c:pt>
                      <c:pt idx="66">
                        <c:v>14</c:v>
                      </c:pt>
                      <c:pt idx="67">
                        <c:v>14</c:v>
                      </c:pt>
                      <c:pt idx="68">
                        <c:v>14</c:v>
                      </c:pt>
                      <c:pt idx="69">
                        <c:v>14</c:v>
                      </c:pt>
                      <c:pt idx="70">
                        <c:v>14</c:v>
                      </c:pt>
                      <c:pt idx="71">
                        <c:v>14</c:v>
                      </c:pt>
                      <c:pt idx="72">
                        <c:v>14</c:v>
                      </c:pt>
                      <c:pt idx="73">
                        <c:v>14</c:v>
                      </c:pt>
                      <c:pt idx="74">
                        <c:v>14</c:v>
                      </c:pt>
                      <c:pt idx="75">
                        <c:v>14</c:v>
                      </c:pt>
                      <c:pt idx="76">
                        <c:v>14</c:v>
                      </c:pt>
                      <c:pt idx="77">
                        <c:v>14</c:v>
                      </c:pt>
                      <c:pt idx="78">
                        <c:v>14</c:v>
                      </c:pt>
                      <c:pt idx="79">
                        <c:v>14</c:v>
                      </c:pt>
                      <c:pt idx="80">
                        <c:v>14</c:v>
                      </c:pt>
                      <c:pt idx="81">
                        <c:v>14</c:v>
                      </c:pt>
                      <c:pt idx="82">
                        <c:v>14</c:v>
                      </c:pt>
                      <c:pt idx="83">
                        <c:v>14</c:v>
                      </c:pt>
                      <c:pt idx="84">
                        <c:v>14</c:v>
                      </c:pt>
                      <c:pt idx="85">
                        <c:v>14</c:v>
                      </c:pt>
                    </c:numCache>
                  </c:numRef>
                </c:val>
                <c:smooth val="0"/>
                <c:extLst xmlns:c15="http://schemas.microsoft.com/office/drawing/2012/chart">
                  <c:ext xmlns:c16="http://schemas.microsoft.com/office/drawing/2014/chart" uri="{C3380CC4-5D6E-409C-BE32-E72D297353CC}">
                    <c16:uniqueId val="{00000011-9151-454C-9719-7E9D02CC08C1}"/>
                  </c:ext>
                </c:extLst>
              </c15:ser>
            </c15:filteredLineSeries>
          </c:ext>
        </c:extLst>
      </c:lineChart>
      <c:dateAx>
        <c:axId val="408789904"/>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8787280"/>
        <c:crosses val="autoZero"/>
        <c:auto val="1"/>
        <c:lblOffset val="100"/>
        <c:baseTimeUnit val="days"/>
      </c:dateAx>
      <c:valAx>
        <c:axId val="408787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t>Number of COVID+ Employees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8789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VISN</a:t>
            </a:r>
            <a:r>
              <a:rPr lang="en-US" sz="1600" b="1" baseline="0"/>
              <a:t> 9 Total Employee COVID-19 Cases</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 Set'!$V$2:$V$3</c:f>
              <c:strCache>
                <c:ptCount val="2"/>
                <c:pt idx="0">
                  <c:v>Lex</c:v>
                </c:pt>
                <c:pt idx="1">
                  <c:v>Positive</c:v>
                </c:pt>
              </c:strCache>
            </c:strRef>
          </c:tx>
          <c:spPr>
            <a:ln w="28575" cap="rnd">
              <a:solidFill>
                <a:srgbClr val="00B0F0"/>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Set'!$V$4:$V$89</c:f>
              <c:numCache>
                <c:formatCode>General</c:formatCode>
                <c:ptCount val="86"/>
                <c:pt idx="0">
                  <c:v>8</c:v>
                </c:pt>
                <c:pt idx="1">
                  <c:v>9</c:v>
                </c:pt>
                <c:pt idx="2">
                  <c:v>11</c:v>
                </c:pt>
                <c:pt idx="3">
                  <c:v>20</c:v>
                </c:pt>
                <c:pt idx="4">
                  <c:v>25</c:v>
                </c:pt>
                <c:pt idx="5">
                  <c:v>27</c:v>
                </c:pt>
                <c:pt idx="6">
                  <c:v>27</c:v>
                </c:pt>
                <c:pt idx="7">
                  <c:v>28</c:v>
                </c:pt>
                <c:pt idx="8">
                  <c:v>28</c:v>
                </c:pt>
                <c:pt idx="9">
                  <c:v>32</c:v>
                </c:pt>
                <c:pt idx="10">
                  <c:v>33</c:v>
                </c:pt>
                <c:pt idx="11">
                  <c:v>36</c:v>
                </c:pt>
                <c:pt idx="12">
                  <c:v>36</c:v>
                </c:pt>
                <c:pt idx="13">
                  <c:v>37</c:v>
                </c:pt>
                <c:pt idx="14">
                  <c:v>37</c:v>
                </c:pt>
                <c:pt idx="15">
                  <c:v>39</c:v>
                </c:pt>
                <c:pt idx="16">
                  <c:v>43</c:v>
                </c:pt>
                <c:pt idx="17">
                  <c:v>55</c:v>
                </c:pt>
                <c:pt idx="18">
                  <c:v>57</c:v>
                </c:pt>
                <c:pt idx="19">
                  <c:v>57</c:v>
                </c:pt>
                <c:pt idx="20">
                  <c:v>62</c:v>
                </c:pt>
                <c:pt idx="21">
                  <c:v>62</c:v>
                </c:pt>
                <c:pt idx="22">
                  <c:v>62</c:v>
                </c:pt>
                <c:pt idx="23">
                  <c:v>66</c:v>
                </c:pt>
                <c:pt idx="24">
                  <c:v>75</c:v>
                </c:pt>
                <c:pt idx="25">
                  <c:v>82</c:v>
                </c:pt>
                <c:pt idx="26">
                  <c:v>99</c:v>
                </c:pt>
                <c:pt idx="27">
                  <c:v>115</c:v>
                </c:pt>
                <c:pt idx="28">
                  <c:v>133</c:v>
                </c:pt>
                <c:pt idx="29">
                  <c:v>138</c:v>
                </c:pt>
                <c:pt idx="30">
                  <c:v>147</c:v>
                </c:pt>
                <c:pt idx="31">
                  <c:v>151</c:v>
                </c:pt>
                <c:pt idx="32">
                  <c:v>152</c:v>
                </c:pt>
                <c:pt idx="33">
                  <c:v>155</c:v>
                </c:pt>
                <c:pt idx="34">
                  <c:v>158</c:v>
                </c:pt>
                <c:pt idx="35">
                  <c:v>164</c:v>
                </c:pt>
                <c:pt idx="36">
                  <c:v>166</c:v>
                </c:pt>
                <c:pt idx="37">
                  <c:v>167</c:v>
                </c:pt>
                <c:pt idx="38">
                  <c:v>167</c:v>
                </c:pt>
                <c:pt idx="39">
                  <c:v>167</c:v>
                </c:pt>
                <c:pt idx="40">
                  <c:v>170</c:v>
                </c:pt>
                <c:pt idx="41">
                  <c:v>180</c:v>
                </c:pt>
                <c:pt idx="42">
                  <c:v>182</c:v>
                </c:pt>
                <c:pt idx="43">
                  <c:v>184</c:v>
                </c:pt>
                <c:pt idx="44">
                  <c:v>192</c:v>
                </c:pt>
                <c:pt idx="45">
                  <c:v>201</c:v>
                </c:pt>
                <c:pt idx="46">
                  <c:v>205</c:v>
                </c:pt>
                <c:pt idx="47">
                  <c:v>205</c:v>
                </c:pt>
                <c:pt idx="48">
                  <c:v>208</c:v>
                </c:pt>
                <c:pt idx="49">
                  <c:v>212</c:v>
                </c:pt>
                <c:pt idx="50">
                  <c:v>215</c:v>
                </c:pt>
                <c:pt idx="51">
                  <c:v>217</c:v>
                </c:pt>
                <c:pt idx="52">
                  <c:v>220</c:v>
                </c:pt>
                <c:pt idx="53">
                  <c:v>227</c:v>
                </c:pt>
                <c:pt idx="54">
                  <c:v>234</c:v>
                </c:pt>
                <c:pt idx="55">
                  <c:v>236</c:v>
                </c:pt>
                <c:pt idx="56">
                  <c:v>239</c:v>
                </c:pt>
                <c:pt idx="57">
                  <c:v>239</c:v>
                </c:pt>
                <c:pt idx="58">
                  <c:v>241</c:v>
                </c:pt>
                <c:pt idx="59">
                  <c:v>244</c:v>
                </c:pt>
                <c:pt idx="60">
                  <c:v>245</c:v>
                </c:pt>
                <c:pt idx="61">
                  <c:v>245</c:v>
                </c:pt>
                <c:pt idx="62">
                  <c:v>245</c:v>
                </c:pt>
                <c:pt idx="63">
                  <c:v>245</c:v>
                </c:pt>
                <c:pt idx="64">
                  <c:v>245</c:v>
                </c:pt>
                <c:pt idx="65">
                  <c:v>247</c:v>
                </c:pt>
                <c:pt idx="66">
                  <c:v>249</c:v>
                </c:pt>
                <c:pt idx="67">
                  <c:v>250</c:v>
                </c:pt>
                <c:pt idx="68">
                  <c:v>250</c:v>
                </c:pt>
                <c:pt idx="69">
                  <c:v>251</c:v>
                </c:pt>
                <c:pt idx="70">
                  <c:v>251</c:v>
                </c:pt>
                <c:pt idx="71">
                  <c:v>252</c:v>
                </c:pt>
                <c:pt idx="72">
                  <c:v>242</c:v>
                </c:pt>
                <c:pt idx="73">
                  <c:v>254</c:v>
                </c:pt>
                <c:pt idx="74">
                  <c:v>255</c:v>
                </c:pt>
                <c:pt idx="75">
                  <c:v>255</c:v>
                </c:pt>
                <c:pt idx="76">
                  <c:v>255</c:v>
                </c:pt>
                <c:pt idx="77">
                  <c:v>256</c:v>
                </c:pt>
                <c:pt idx="78">
                  <c:v>256</c:v>
                </c:pt>
                <c:pt idx="79">
                  <c:v>257</c:v>
                </c:pt>
                <c:pt idx="80">
                  <c:v>257</c:v>
                </c:pt>
                <c:pt idx="81">
                  <c:v>257</c:v>
                </c:pt>
                <c:pt idx="82">
                  <c:v>257</c:v>
                </c:pt>
                <c:pt idx="83">
                  <c:v>257</c:v>
                </c:pt>
                <c:pt idx="84">
                  <c:v>257</c:v>
                </c:pt>
                <c:pt idx="85">
                  <c:v>257</c:v>
                </c:pt>
              </c:numCache>
            </c:numRef>
          </c:val>
          <c:smooth val="0"/>
          <c:extLst>
            <c:ext xmlns:c16="http://schemas.microsoft.com/office/drawing/2014/chart" uri="{C3380CC4-5D6E-409C-BE32-E72D297353CC}">
              <c16:uniqueId val="{00000000-52C3-4399-9EDF-D85BF3EFD9FC}"/>
            </c:ext>
          </c:extLst>
        </c:ser>
        <c:ser>
          <c:idx val="3"/>
          <c:order val="3"/>
          <c:tx>
            <c:strRef>
              <c:f>'Data Set'!$Y$2:$Y$3</c:f>
              <c:strCache>
                <c:ptCount val="2"/>
                <c:pt idx="0">
                  <c:v>Lou</c:v>
                </c:pt>
                <c:pt idx="1">
                  <c:v>Positive</c:v>
                </c:pt>
              </c:strCache>
            </c:strRef>
          </c:tx>
          <c:spPr>
            <a:ln w="28575" cap="rnd">
              <a:solidFill>
                <a:srgbClr val="00B050"/>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Set'!$Y$4:$Y$89</c:f>
              <c:numCache>
                <c:formatCode>General</c:formatCode>
                <c:ptCount val="86"/>
                <c:pt idx="0">
                  <c:v>10</c:v>
                </c:pt>
                <c:pt idx="1">
                  <c:v>11</c:v>
                </c:pt>
                <c:pt idx="2">
                  <c:v>18</c:v>
                </c:pt>
                <c:pt idx="3">
                  <c:v>15</c:v>
                </c:pt>
                <c:pt idx="4">
                  <c:v>15</c:v>
                </c:pt>
                <c:pt idx="5">
                  <c:v>24</c:v>
                </c:pt>
                <c:pt idx="6">
                  <c:v>27</c:v>
                </c:pt>
                <c:pt idx="7">
                  <c:v>32</c:v>
                </c:pt>
                <c:pt idx="8">
                  <c:v>47</c:v>
                </c:pt>
                <c:pt idx="9">
                  <c:v>53</c:v>
                </c:pt>
                <c:pt idx="10">
                  <c:v>54</c:v>
                </c:pt>
                <c:pt idx="11">
                  <c:v>57</c:v>
                </c:pt>
                <c:pt idx="12">
                  <c:v>58</c:v>
                </c:pt>
                <c:pt idx="13">
                  <c:v>64</c:v>
                </c:pt>
                <c:pt idx="14">
                  <c:v>66</c:v>
                </c:pt>
                <c:pt idx="15">
                  <c:v>68</c:v>
                </c:pt>
                <c:pt idx="16">
                  <c:v>70</c:v>
                </c:pt>
                <c:pt idx="17">
                  <c:v>72</c:v>
                </c:pt>
                <c:pt idx="18">
                  <c:v>80</c:v>
                </c:pt>
                <c:pt idx="19">
                  <c:v>94</c:v>
                </c:pt>
                <c:pt idx="20">
                  <c:v>102</c:v>
                </c:pt>
                <c:pt idx="21">
                  <c:v>107</c:v>
                </c:pt>
                <c:pt idx="22">
                  <c:v>108</c:v>
                </c:pt>
                <c:pt idx="23">
                  <c:v>115</c:v>
                </c:pt>
                <c:pt idx="24">
                  <c:v>122</c:v>
                </c:pt>
                <c:pt idx="25">
                  <c:v>139</c:v>
                </c:pt>
                <c:pt idx="26">
                  <c:v>165</c:v>
                </c:pt>
                <c:pt idx="27">
                  <c:v>174</c:v>
                </c:pt>
                <c:pt idx="28">
                  <c:v>184</c:v>
                </c:pt>
                <c:pt idx="29">
                  <c:v>193</c:v>
                </c:pt>
                <c:pt idx="30">
                  <c:v>216</c:v>
                </c:pt>
                <c:pt idx="31">
                  <c:v>218</c:v>
                </c:pt>
                <c:pt idx="32">
                  <c:v>222</c:v>
                </c:pt>
                <c:pt idx="33">
                  <c:v>230</c:v>
                </c:pt>
                <c:pt idx="34">
                  <c:v>233</c:v>
                </c:pt>
                <c:pt idx="35">
                  <c:v>235</c:v>
                </c:pt>
                <c:pt idx="36">
                  <c:v>238</c:v>
                </c:pt>
                <c:pt idx="37">
                  <c:v>249</c:v>
                </c:pt>
                <c:pt idx="38">
                  <c:v>252</c:v>
                </c:pt>
                <c:pt idx="39">
                  <c:v>253</c:v>
                </c:pt>
                <c:pt idx="40">
                  <c:v>263</c:v>
                </c:pt>
                <c:pt idx="41">
                  <c:v>275</c:v>
                </c:pt>
                <c:pt idx="42">
                  <c:v>280</c:v>
                </c:pt>
                <c:pt idx="43">
                  <c:v>290</c:v>
                </c:pt>
                <c:pt idx="44">
                  <c:v>296</c:v>
                </c:pt>
                <c:pt idx="45">
                  <c:v>296</c:v>
                </c:pt>
                <c:pt idx="46">
                  <c:v>303</c:v>
                </c:pt>
                <c:pt idx="47">
                  <c:v>304</c:v>
                </c:pt>
                <c:pt idx="48">
                  <c:v>314</c:v>
                </c:pt>
                <c:pt idx="49">
                  <c:v>318</c:v>
                </c:pt>
                <c:pt idx="50">
                  <c:v>321</c:v>
                </c:pt>
                <c:pt idx="51">
                  <c:v>322</c:v>
                </c:pt>
                <c:pt idx="52">
                  <c:v>322</c:v>
                </c:pt>
                <c:pt idx="53">
                  <c:v>325</c:v>
                </c:pt>
                <c:pt idx="54">
                  <c:v>328</c:v>
                </c:pt>
                <c:pt idx="55">
                  <c:v>329</c:v>
                </c:pt>
                <c:pt idx="56">
                  <c:v>330</c:v>
                </c:pt>
                <c:pt idx="57">
                  <c:v>332</c:v>
                </c:pt>
                <c:pt idx="58">
                  <c:v>332</c:v>
                </c:pt>
                <c:pt idx="59">
                  <c:v>332</c:v>
                </c:pt>
                <c:pt idx="60">
                  <c:v>335</c:v>
                </c:pt>
                <c:pt idx="61">
                  <c:v>338</c:v>
                </c:pt>
                <c:pt idx="62">
                  <c:v>339</c:v>
                </c:pt>
                <c:pt idx="63">
                  <c:v>340</c:v>
                </c:pt>
                <c:pt idx="64">
                  <c:v>340</c:v>
                </c:pt>
                <c:pt idx="65">
                  <c:v>340</c:v>
                </c:pt>
                <c:pt idx="66">
                  <c:v>342</c:v>
                </c:pt>
                <c:pt idx="67">
                  <c:v>344</c:v>
                </c:pt>
                <c:pt idx="68">
                  <c:v>345</c:v>
                </c:pt>
                <c:pt idx="69">
                  <c:v>346</c:v>
                </c:pt>
                <c:pt idx="70">
                  <c:v>346</c:v>
                </c:pt>
                <c:pt idx="71">
                  <c:v>346</c:v>
                </c:pt>
                <c:pt idx="72">
                  <c:v>346</c:v>
                </c:pt>
                <c:pt idx="73">
                  <c:v>347</c:v>
                </c:pt>
                <c:pt idx="74">
                  <c:v>347</c:v>
                </c:pt>
                <c:pt idx="75">
                  <c:v>348</c:v>
                </c:pt>
                <c:pt idx="76">
                  <c:v>349</c:v>
                </c:pt>
                <c:pt idx="77">
                  <c:v>349</c:v>
                </c:pt>
                <c:pt idx="78">
                  <c:v>350</c:v>
                </c:pt>
                <c:pt idx="79">
                  <c:v>352</c:v>
                </c:pt>
                <c:pt idx="80">
                  <c:v>352</c:v>
                </c:pt>
                <c:pt idx="81">
                  <c:v>352</c:v>
                </c:pt>
                <c:pt idx="82">
                  <c:v>352</c:v>
                </c:pt>
                <c:pt idx="83">
                  <c:v>354</c:v>
                </c:pt>
                <c:pt idx="84">
                  <c:v>354</c:v>
                </c:pt>
                <c:pt idx="85">
                  <c:v>360</c:v>
                </c:pt>
              </c:numCache>
            </c:numRef>
          </c:val>
          <c:smooth val="0"/>
          <c:extLst>
            <c:ext xmlns:c16="http://schemas.microsoft.com/office/drawing/2014/chart" uri="{C3380CC4-5D6E-409C-BE32-E72D297353CC}">
              <c16:uniqueId val="{00000001-52C3-4399-9EDF-D85BF3EFD9FC}"/>
            </c:ext>
          </c:extLst>
        </c:ser>
        <c:ser>
          <c:idx val="6"/>
          <c:order val="6"/>
          <c:tx>
            <c:strRef>
              <c:f>'Data Set'!$AB$2:$AB$3</c:f>
              <c:strCache>
                <c:ptCount val="2"/>
                <c:pt idx="0">
                  <c:v>Mt. Home</c:v>
                </c:pt>
                <c:pt idx="1">
                  <c:v>Positive</c:v>
                </c:pt>
              </c:strCache>
            </c:strRef>
          </c:tx>
          <c:spPr>
            <a:ln w="28575" cap="rnd">
              <a:solidFill>
                <a:srgbClr val="7030A0"/>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Set'!$AB$4:$AB$89</c:f>
              <c:numCache>
                <c:formatCode>General</c:formatCode>
                <c:ptCount val="86"/>
                <c:pt idx="0">
                  <c:v>1</c:v>
                </c:pt>
                <c:pt idx="1">
                  <c:v>1</c:v>
                </c:pt>
                <c:pt idx="2">
                  <c:v>2</c:v>
                </c:pt>
                <c:pt idx="3">
                  <c:v>9</c:v>
                </c:pt>
                <c:pt idx="4">
                  <c:v>12</c:v>
                </c:pt>
                <c:pt idx="5">
                  <c:v>12</c:v>
                </c:pt>
                <c:pt idx="6">
                  <c:v>22</c:v>
                </c:pt>
                <c:pt idx="7">
                  <c:v>30</c:v>
                </c:pt>
                <c:pt idx="8">
                  <c:v>34</c:v>
                </c:pt>
                <c:pt idx="9">
                  <c:v>36</c:v>
                </c:pt>
                <c:pt idx="10">
                  <c:v>37</c:v>
                </c:pt>
                <c:pt idx="11">
                  <c:v>40</c:v>
                </c:pt>
                <c:pt idx="12">
                  <c:v>40</c:v>
                </c:pt>
                <c:pt idx="13">
                  <c:v>41</c:v>
                </c:pt>
                <c:pt idx="14">
                  <c:v>44</c:v>
                </c:pt>
                <c:pt idx="15">
                  <c:v>47</c:v>
                </c:pt>
                <c:pt idx="16">
                  <c:v>55</c:v>
                </c:pt>
                <c:pt idx="17">
                  <c:v>60</c:v>
                </c:pt>
                <c:pt idx="18">
                  <c:v>67</c:v>
                </c:pt>
                <c:pt idx="19">
                  <c:v>75</c:v>
                </c:pt>
                <c:pt idx="20">
                  <c:v>86</c:v>
                </c:pt>
                <c:pt idx="21">
                  <c:v>90</c:v>
                </c:pt>
                <c:pt idx="22">
                  <c:v>94</c:v>
                </c:pt>
                <c:pt idx="23">
                  <c:v>108</c:v>
                </c:pt>
                <c:pt idx="24">
                  <c:v>115</c:v>
                </c:pt>
                <c:pt idx="25">
                  <c:v>127</c:v>
                </c:pt>
                <c:pt idx="26">
                  <c:v>145</c:v>
                </c:pt>
                <c:pt idx="27">
                  <c:v>165</c:v>
                </c:pt>
                <c:pt idx="28">
                  <c:v>197</c:v>
                </c:pt>
                <c:pt idx="29">
                  <c:v>210</c:v>
                </c:pt>
                <c:pt idx="30">
                  <c:v>212</c:v>
                </c:pt>
                <c:pt idx="31">
                  <c:v>218</c:v>
                </c:pt>
                <c:pt idx="32">
                  <c:v>220</c:v>
                </c:pt>
                <c:pt idx="33">
                  <c:v>223</c:v>
                </c:pt>
                <c:pt idx="34">
                  <c:v>228</c:v>
                </c:pt>
                <c:pt idx="35">
                  <c:v>233</c:v>
                </c:pt>
                <c:pt idx="36">
                  <c:v>238</c:v>
                </c:pt>
                <c:pt idx="37">
                  <c:v>242</c:v>
                </c:pt>
                <c:pt idx="38">
                  <c:v>242</c:v>
                </c:pt>
                <c:pt idx="39">
                  <c:v>242</c:v>
                </c:pt>
                <c:pt idx="40">
                  <c:v>253</c:v>
                </c:pt>
                <c:pt idx="41">
                  <c:v>260</c:v>
                </c:pt>
                <c:pt idx="42">
                  <c:v>271</c:v>
                </c:pt>
                <c:pt idx="43">
                  <c:v>297</c:v>
                </c:pt>
                <c:pt idx="44">
                  <c:v>302</c:v>
                </c:pt>
                <c:pt idx="45">
                  <c:v>303</c:v>
                </c:pt>
                <c:pt idx="46">
                  <c:v>303</c:v>
                </c:pt>
                <c:pt idx="47">
                  <c:v>304</c:v>
                </c:pt>
                <c:pt idx="48">
                  <c:v>307</c:v>
                </c:pt>
                <c:pt idx="49">
                  <c:v>308</c:v>
                </c:pt>
                <c:pt idx="50">
                  <c:v>311</c:v>
                </c:pt>
                <c:pt idx="51">
                  <c:v>311</c:v>
                </c:pt>
                <c:pt idx="52">
                  <c:v>311</c:v>
                </c:pt>
                <c:pt idx="53">
                  <c:v>312</c:v>
                </c:pt>
                <c:pt idx="54">
                  <c:v>314</c:v>
                </c:pt>
                <c:pt idx="55">
                  <c:v>314</c:v>
                </c:pt>
                <c:pt idx="56">
                  <c:v>316</c:v>
                </c:pt>
                <c:pt idx="57">
                  <c:v>316</c:v>
                </c:pt>
                <c:pt idx="58">
                  <c:v>316</c:v>
                </c:pt>
                <c:pt idx="59">
                  <c:v>316</c:v>
                </c:pt>
                <c:pt idx="60">
                  <c:v>316</c:v>
                </c:pt>
                <c:pt idx="61">
                  <c:v>317</c:v>
                </c:pt>
                <c:pt idx="62">
                  <c:v>317</c:v>
                </c:pt>
                <c:pt idx="63">
                  <c:v>317</c:v>
                </c:pt>
                <c:pt idx="64">
                  <c:v>318</c:v>
                </c:pt>
                <c:pt idx="65">
                  <c:v>319</c:v>
                </c:pt>
                <c:pt idx="66">
                  <c:v>320</c:v>
                </c:pt>
                <c:pt idx="67">
                  <c:v>320</c:v>
                </c:pt>
                <c:pt idx="68">
                  <c:v>321</c:v>
                </c:pt>
                <c:pt idx="69">
                  <c:v>321</c:v>
                </c:pt>
                <c:pt idx="70">
                  <c:v>321</c:v>
                </c:pt>
                <c:pt idx="71">
                  <c:v>321</c:v>
                </c:pt>
                <c:pt idx="72">
                  <c:v>322</c:v>
                </c:pt>
                <c:pt idx="73">
                  <c:v>324</c:v>
                </c:pt>
                <c:pt idx="74">
                  <c:v>325</c:v>
                </c:pt>
                <c:pt idx="75">
                  <c:v>325</c:v>
                </c:pt>
                <c:pt idx="76">
                  <c:v>325</c:v>
                </c:pt>
                <c:pt idx="77">
                  <c:v>324</c:v>
                </c:pt>
                <c:pt idx="78">
                  <c:v>325</c:v>
                </c:pt>
                <c:pt idx="79">
                  <c:v>326</c:v>
                </c:pt>
                <c:pt idx="80">
                  <c:v>327</c:v>
                </c:pt>
                <c:pt idx="81">
                  <c:v>327</c:v>
                </c:pt>
                <c:pt idx="82">
                  <c:v>327</c:v>
                </c:pt>
                <c:pt idx="83">
                  <c:v>327</c:v>
                </c:pt>
                <c:pt idx="84">
                  <c:v>327</c:v>
                </c:pt>
                <c:pt idx="85">
                  <c:v>327</c:v>
                </c:pt>
              </c:numCache>
            </c:numRef>
          </c:val>
          <c:smooth val="0"/>
          <c:extLst>
            <c:ext xmlns:c16="http://schemas.microsoft.com/office/drawing/2014/chart" uri="{C3380CC4-5D6E-409C-BE32-E72D297353CC}">
              <c16:uniqueId val="{00000002-52C3-4399-9EDF-D85BF3EFD9FC}"/>
            </c:ext>
          </c:extLst>
        </c:ser>
        <c:ser>
          <c:idx val="9"/>
          <c:order val="9"/>
          <c:tx>
            <c:strRef>
              <c:f>'Data Set'!$AE$2:$AE$3</c:f>
              <c:strCache>
                <c:ptCount val="2"/>
                <c:pt idx="0">
                  <c:v>Mem</c:v>
                </c:pt>
                <c:pt idx="1">
                  <c:v>Positive</c:v>
                </c:pt>
              </c:strCache>
            </c:strRef>
          </c:tx>
          <c:spPr>
            <a:ln w="28575" cap="rnd">
              <a:solidFill>
                <a:srgbClr val="FF0000"/>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Set'!$AE$4:$AE$89</c:f>
              <c:numCache>
                <c:formatCode>General</c:formatCode>
                <c:ptCount val="86"/>
                <c:pt idx="0">
                  <c:v>20</c:v>
                </c:pt>
                <c:pt idx="1">
                  <c:v>23</c:v>
                </c:pt>
                <c:pt idx="2">
                  <c:v>33</c:v>
                </c:pt>
                <c:pt idx="3">
                  <c:v>49</c:v>
                </c:pt>
                <c:pt idx="4">
                  <c:v>56</c:v>
                </c:pt>
                <c:pt idx="5">
                  <c:v>58</c:v>
                </c:pt>
                <c:pt idx="6">
                  <c:v>67</c:v>
                </c:pt>
                <c:pt idx="7">
                  <c:v>71</c:v>
                </c:pt>
                <c:pt idx="8">
                  <c:v>76</c:v>
                </c:pt>
                <c:pt idx="9">
                  <c:v>86</c:v>
                </c:pt>
                <c:pt idx="10">
                  <c:v>86</c:v>
                </c:pt>
                <c:pt idx="11">
                  <c:v>90</c:v>
                </c:pt>
                <c:pt idx="12">
                  <c:v>90</c:v>
                </c:pt>
                <c:pt idx="13">
                  <c:v>90</c:v>
                </c:pt>
                <c:pt idx="14">
                  <c:v>93</c:v>
                </c:pt>
                <c:pt idx="15">
                  <c:v>103</c:v>
                </c:pt>
                <c:pt idx="16">
                  <c:v>111</c:v>
                </c:pt>
                <c:pt idx="17">
                  <c:v>119</c:v>
                </c:pt>
                <c:pt idx="18">
                  <c:v>122</c:v>
                </c:pt>
                <c:pt idx="19">
                  <c:v>127</c:v>
                </c:pt>
                <c:pt idx="20">
                  <c:v>130</c:v>
                </c:pt>
                <c:pt idx="21">
                  <c:v>131</c:v>
                </c:pt>
                <c:pt idx="22">
                  <c:v>133</c:v>
                </c:pt>
                <c:pt idx="23">
                  <c:v>135</c:v>
                </c:pt>
                <c:pt idx="24">
                  <c:v>144</c:v>
                </c:pt>
                <c:pt idx="25">
                  <c:v>147</c:v>
                </c:pt>
                <c:pt idx="26">
                  <c:v>162</c:v>
                </c:pt>
                <c:pt idx="27">
                  <c:v>175</c:v>
                </c:pt>
                <c:pt idx="28">
                  <c:v>192</c:v>
                </c:pt>
                <c:pt idx="29">
                  <c:v>200</c:v>
                </c:pt>
                <c:pt idx="30">
                  <c:v>204</c:v>
                </c:pt>
                <c:pt idx="31">
                  <c:v>206</c:v>
                </c:pt>
                <c:pt idx="32">
                  <c:v>210</c:v>
                </c:pt>
                <c:pt idx="33">
                  <c:v>213</c:v>
                </c:pt>
                <c:pt idx="34">
                  <c:v>219</c:v>
                </c:pt>
                <c:pt idx="35">
                  <c:v>220</c:v>
                </c:pt>
                <c:pt idx="36">
                  <c:v>224</c:v>
                </c:pt>
                <c:pt idx="37">
                  <c:v>228</c:v>
                </c:pt>
                <c:pt idx="38">
                  <c:v>229</c:v>
                </c:pt>
                <c:pt idx="39">
                  <c:v>230</c:v>
                </c:pt>
                <c:pt idx="40">
                  <c:v>232</c:v>
                </c:pt>
                <c:pt idx="41">
                  <c:v>236</c:v>
                </c:pt>
                <c:pt idx="42">
                  <c:v>239</c:v>
                </c:pt>
                <c:pt idx="43">
                  <c:v>239</c:v>
                </c:pt>
                <c:pt idx="44">
                  <c:v>244</c:v>
                </c:pt>
                <c:pt idx="45">
                  <c:v>251</c:v>
                </c:pt>
                <c:pt idx="46">
                  <c:v>252</c:v>
                </c:pt>
                <c:pt idx="47">
                  <c:v>253</c:v>
                </c:pt>
                <c:pt idx="48">
                  <c:v>253</c:v>
                </c:pt>
                <c:pt idx="49">
                  <c:v>258</c:v>
                </c:pt>
                <c:pt idx="50">
                  <c:v>258</c:v>
                </c:pt>
                <c:pt idx="51">
                  <c:v>259</c:v>
                </c:pt>
                <c:pt idx="52">
                  <c:v>259</c:v>
                </c:pt>
                <c:pt idx="53">
                  <c:v>260</c:v>
                </c:pt>
                <c:pt idx="54">
                  <c:v>262</c:v>
                </c:pt>
                <c:pt idx="55">
                  <c:v>262</c:v>
                </c:pt>
                <c:pt idx="56">
                  <c:v>263</c:v>
                </c:pt>
                <c:pt idx="57">
                  <c:v>264</c:v>
                </c:pt>
                <c:pt idx="58">
                  <c:v>264</c:v>
                </c:pt>
                <c:pt idx="59">
                  <c:v>266</c:v>
                </c:pt>
                <c:pt idx="60">
                  <c:v>267</c:v>
                </c:pt>
                <c:pt idx="61">
                  <c:v>267</c:v>
                </c:pt>
                <c:pt idx="62">
                  <c:v>267</c:v>
                </c:pt>
                <c:pt idx="63">
                  <c:v>273</c:v>
                </c:pt>
                <c:pt idx="64">
                  <c:v>275</c:v>
                </c:pt>
                <c:pt idx="65">
                  <c:v>276</c:v>
                </c:pt>
                <c:pt idx="66">
                  <c:v>277</c:v>
                </c:pt>
                <c:pt idx="67">
                  <c:v>278</c:v>
                </c:pt>
                <c:pt idx="68">
                  <c:v>278</c:v>
                </c:pt>
                <c:pt idx="69">
                  <c:v>278</c:v>
                </c:pt>
                <c:pt idx="70">
                  <c:v>278</c:v>
                </c:pt>
                <c:pt idx="71">
                  <c:v>278</c:v>
                </c:pt>
                <c:pt idx="72">
                  <c:v>278</c:v>
                </c:pt>
                <c:pt idx="73">
                  <c:v>278</c:v>
                </c:pt>
                <c:pt idx="74">
                  <c:v>278</c:v>
                </c:pt>
                <c:pt idx="75">
                  <c:v>281</c:v>
                </c:pt>
                <c:pt idx="76">
                  <c:v>281</c:v>
                </c:pt>
                <c:pt idx="77">
                  <c:v>281</c:v>
                </c:pt>
                <c:pt idx="78">
                  <c:v>282</c:v>
                </c:pt>
                <c:pt idx="79">
                  <c:v>282</c:v>
                </c:pt>
                <c:pt idx="80">
                  <c:v>282</c:v>
                </c:pt>
                <c:pt idx="81">
                  <c:v>282</c:v>
                </c:pt>
                <c:pt idx="82">
                  <c:v>282</c:v>
                </c:pt>
                <c:pt idx="83">
                  <c:v>282</c:v>
                </c:pt>
                <c:pt idx="84">
                  <c:v>282</c:v>
                </c:pt>
                <c:pt idx="85">
                  <c:v>282</c:v>
                </c:pt>
              </c:numCache>
            </c:numRef>
          </c:val>
          <c:smooth val="0"/>
          <c:extLst>
            <c:ext xmlns:c16="http://schemas.microsoft.com/office/drawing/2014/chart" uri="{C3380CC4-5D6E-409C-BE32-E72D297353CC}">
              <c16:uniqueId val="{00000003-52C3-4399-9EDF-D85BF3EFD9FC}"/>
            </c:ext>
          </c:extLst>
        </c:ser>
        <c:ser>
          <c:idx val="12"/>
          <c:order val="12"/>
          <c:tx>
            <c:strRef>
              <c:f>'Data Set'!$AH$2:$AH$3</c:f>
              <c:strCache>
                <c:ptCount val="2"/>
                <c:pt idx="0">
                  <c:v>TVHS</c:v>
                </c:pt>
                <c:pt idx="1">
                  <c:v>Positive</c:v>
                </c:pt>
              </c:strCache>
            </c:strRef>
          </c:tx>
          <c:spPr>
            <a:ln w="28575" cap="rnd">
              <a:solidFill>
                <a:srgbClr val="FFC000"/>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Set'!$AH$4:$AH$89</c:f>
              <c:numCache>
                <c:formatCode>General</c:formatCode>
                <c:ptCount val="86"/>
                <c:pt idx="0">
                  <c:v>23</c:v>
                </c:pt>
                <c:pt idx="1">
                  <c:v>36</c:v>
                </c:pt>
                <c:pt idx="2">
                  <c:v>69</c:v>
                </c:pt>
                <c:pt idx="3">
                  <c:v>61</c:v>
                </c:pt>
                <c:pt idx="4">
                  <c:v>68</c:v>
                </c:pt>
                <c:pt idx="5">
                  <c:v>77</c:v>
                </c:pt>
                <c:pt idx="6">
                  <c:v>86</c:v>
                </c:pt>
                <c:pt idx="7">
                  <c:v>97</c:v>
                </c:pt>
                <c:pt idx="8">
                  <c:v>114</c:v>
                </c:pt>
                <c:pt idx="9">
                  <c:v>197</c:v>
                </c:pt>
                <c:pt idx="10">
                  <c:v>205</c:v>
                </c:pt>
                <c:pt idx="11">
                  <c:v>219</c:v>
                </c:pt>
                <c:pt idx="12">
                  <c:v>220</c:v>
                </c:pt>
                <c:pt idx="13">
                  <c:v>230</c:v>
                </c:pt>
                <c:pt idx="14">
                  <c:v>248</c:v>
                </c:pt>
                <c:pt idx="15">
                  <c:v>254</c:v>
                </c:pt>
                <c:pt idx="16">
                  <c:v>285</c:v>
                </c:pt>
                <c:pt idx="17">
                  <c:v>306</c:v>
                </c:pt>
                <c:pt idx="18">
                  <c:v>316</c:v>
                </c:pt>
                <c:pt idx="19">
                  <c:v>331</c:v>
                </c:pt>
                <c:pt idx="20">
                  <c:v>339</c:v>
                </c:pt>
                <c:pt idx="21">
                  <c:v>341</c:v>
                </c:pt>
                <c:pt idx="22">
                  <c:v>341</c:v>
                </c:pt>
                <c:pt idx="23">
                  <c:v>349</c:v>
                </c:pt>
                <c:pt idx="24">
                  <c:v>383</c:v>
                </c:pt>
                <c:pt idx="25">
                  <c:v>414</c:v>
                </c:pt>
                <c:pt idx="26">
                  <c:v>493</c:v>
                </c:pt>
                <c:pt idx="27">
                  <c:v>532</c:v>
                </c:pt>
                <c:pt idx="28">
                  <c:v>593</c:v>
                </c:pt>
                <c:pt idx="29">
                  <c:v>625</c:v>
                </c:pt>
                <c:pt idx="30">
                  <c:v>638</c:v>
                </c:pt>
                <c:pt idx="31">
                  <c:v>663</c:v>
                </c:pt>
                <c:pt idx="32">
                  <c:v>663</c:v>
                </c:pt>
                <c:pt idx="33">
                  <c:v>663</c:v>
                </c:pt>
                <c:pt idx="34">
                  <c:v>663</c:v>
                </c:pt>
                <c:pt idx="35">
                  <c:v>663</c:v>
                </c:pt>
                <c:pt idx="36">
                  <c:v>663</c:v>
                </c:pt>
                <c:pt idx="37">
                  <c:v>663</c:v>
                </c:pt>
                <c:pt idx="38">
                  <c:v>663</c:v>
                </c:pt>
                <c:pt idx="39">
                  <c:v>798</c:v>
                </c:pt>
                <c:pt idx="40">
                  <c:v>820</c:v>
                </c:pt>
                <c:pt idx="41">
                  <c:v>914</c:v>
                </c:pt>
                <c:pt idx="42">
                  <c:v>914</c:v>
                </c:pt>
                <c:pt idx="43">
                  <c:v>969</c:v>
                </c:pt>
                <c:pt idx="44">
                  <c:v>981</c:v>
                </c:pt>
                <c:pt idx="45">
                  <c:v>1005</c:v>
                </c:pt>
                <c:pt idx="46">
                  <c:v>1013</c:v>
                </c:pt>
                <c:pt idx="47">
                  <c:v>1017</c:v>
                </c:pt>
                <c:pt idx="48">
                  <c:v>1026</c:v>
                </c:pt>
                <c:pt idx="49">
                  <c:v>1026</c:v>
                </c:pt>
                <c:pt idx="50">
                  <c:v>1049</c:v>
                </c:pt>
                <c:pt idx="51">
                  <c:v>1049</c:v>
                </c:pt>
                <c:pt idx="52">
                  <c:v>1057</c:v>
                </c:pt>
                <c:pt idx="53">
                  <c:v>1057</c:v>
                </c:pt>
                <c:pt idx="54">
                  <c:v>1075</c:v>
                </c:pt>
                <c:pt idx="55">
                  <c:v>1075</c:v>
                </c:pt>
                <c:pt idx="56">
                  <c:v>1075</c:v>
                </c:pt>
                <c:pt idx="57">
                  <c:v>1075</c:v>
                </c:pt>
                <c:pt idx="58">
                  <c:v>1087</c:v>
                </c:pt>
                <c:pt idx="59">
                  <c:v>1087</c:v>
                </c:pt>
                <c:pt idx="60">
                  <c:v>1091</c:v>
                </c:pt>
                <c:pt idx="61">
                  <c:v>1091</c:v>
                </c:pt>
                <c:pt idx="62">
                  <c:v>1098</c:v>
                </c:pt>
                <c:pt idx="63">
                  <c:v>1098</c:v>
                </c:pt>
                <c:pt idx="64">
                  <c:v>1098</c:v>
                </c:pt>
                <c:pt idx="65">
                  <c:v>1101</c:v>
                </c:pt>
                <c:pt idx="66">
                  <c:v>1102</c:v>
                </c:pt>
                <c:pt idx="67">
                  <c:v>1108</c:v>
                </c:pt>
                <c:pt idx="68">
                  <c:v>1112</c:v>
                </c:pt>
                <c:pt idx="69">
                  <c:v>1114</c:v>
                </c:pt>
                <c:pt idx="70">
                  <c:v>1114</c:v>
                </c:pt>
                <c:pt idx="71">
                  <c:v>1114</c:v>
                </c:pt>
                <c:pt idx="72">
                  <c:v>1114</c:v>
                </c:pt>
                <c:pt idx="73">
                  <c:v>1114</c:v>
                </c:pt>
                <c:pt idx="74">
                  <c:v>1114</c:v>
                </c:pt>
                <c:pt idx="75">
                  <c:v>1114</c:v>
                </c:pt>
                <c:pt idx="76">
                  <c:v>1114</c:v>
                </c:pt>
                <c:pt idx="77">
                  <c:v>1114</c:v>
                </c:pt>
                <c:pt idx="78">
                  <c:v>1114</c:v>
                </c:pt>
                <c:pt idx="79">
                  <c:v>1114</c:v>
                </c:pt>
                <c:pt idx="80">
                  <c:v>1129</c:v>
                </c:pt>
                <c:pt idx="81">
                  <c:v>1129</c:v>
                </c:pt>
                <c:pt idx="82">
                  <c:v>1132</c:v>
                </c:pt>
                <c:pt idx="83">
                  <c:v>1132</c:v>
                </c:pt>
                <c:pt idx="84">
                  <c:v>1135</c:v>
                </c:pt>
                <c:pt idx="85">
                  <c:v>1137</c:v>
                </c:pt>
              </c:numCache>
            </c:numRef>
          </c:val>
          <c:smooth val="0"/>
          <c:extLst>
            <c:ext xmlns:c16="http://schemas.microsoft.com/office/drawing/2014/chart" uri="{C3380CC4-5D6E-409C-BE32-E72D297353CC}">
              <c16:uniqueId val="{00000004-52C3-4399-9EDF-D85BF3EFD9FC}"/>
            </c:ext>
          </c:extLst>
        </c:ser>
        <c:ser>
          <c:idx val="15"/>
          <c:order val="15"/>
          <c:tx>
            <c:strRef>
              <c:f>'Data Set'!$AK$2:$AK$3</c:f>
              <c:strCache>
                <c:ptCount val="2"/>
                <c:pt idx="0">
                  <c:v>Totals</c:v>
                </c:pt>
                <c:pt idx="1">
                  <c:v>Positive</c:v>
                </c:pt>
              </c:strCache>
            </c:strRef>
          </c:tx>
          <c:spPr>
            <a:ln w="28575" cap="rnd">
              <a:solidFill>
                <a:schemeClr val="tx1"/>
              </a:solidFill>
              <a:round/>
            </a:ln>
            <a:effectLst/>
          </c:spPr>
          <c:marker>
            <c:symbol val="none"/>
          </c:marker>
          <c:cat>
            <c:numRef>
              <c:f>'Data Set'!$U$4:$U$89</c:f>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f>'Data Set'!$AK$4:$AK$89</c:f>
              <c:numCache>
                <c:formatCode>General</c:formatCode>
                <c:ptCount val="86"/>
                <c:pt idx="0">
                  <c:v>62</c:v>
                </c:pt>
                <c:pt idx="1">
                  <c:v>80</c:v>
                </c:pt>
                <c:pt idx="2">
                  <c:v>133</c:v>
                </c:pt>
                <c:pt idx="3">
                  <c:v>154</c:v>
                </c:pt>
                <c:pt idx="4">
                  <c:v>176</c:v>
                </c:pt>
                <c:pt idx="5">
                  <c:v>198</c:v>
                </c:pt>
                <c:pt idx="6">
                  <c:v>229</c:v>
                </c:pt>
                <c:pt idx="7">
                  <c:v>258</c:v>
                </c:pt>
                <c:pt idx="8">
                  <c:v>299</c:v>
                </c:pt>
                <c:pt idx="9">
                  <c:v>404</c:v>
                </c:pt>
                <c:pt idx="10">
                  <c:v>415</c:v>
                </c:pt>
                <c:pt idx="11">
                  <c:v>442</c:v>
                </c:pt>
                <c:pt idx="12">
                  <c:v>444</c:v>
                </c:pt>
                <c:pt idx="13">
                  <c:v>462</c:v>
                </c:pt>
                <c:pt idx="14">
                  <c:v>488</c:v>
                </c:pt>
                <c:pt idx="15">
                  <c:v>511</c:v>
                </c:pt>
                <c:pt idx="16">
                  <c:v>564</c:v>
                </c:pt>
                <c:pt idx="17">
                  <c:v>612</c:v>
                </c:pt>
                <c:pt idx="18">
                  <c:v>642</c:v>
                </c:pt>
                <c:pt idx="19">
                  <c:v>684</c:v>
                </c:pt>
                <c:pt idx="20">
                  <c:v>719</c:v>
                </c:pt>
                <c:pt idx="21">
                  <c:v>731</c:v>
                </c:pt>
                <c:pt idx="22">
                  <c:v>738</c:v>
                </c:pt>
                <c:pt idx="23">
                  <c:v>773</c:v>
                </c:pt>
                <c:pt idx="24">
                  <c:v>839</c:v>
                </c:pt>
                <c:pt idx="25">
                  <c:v>909</c:v>
                </c:pt>
                <c:pt idx="26">
                  <c:v>1064</c:v>
                </c:pt>
                <c:pt idx="27">
                  <c:v>1161</c:v>
                </c:pt>
                <c:pt idx="28">
                  <c:v>1299</c:v>
                </c:pt>
                <c:pt idx="29">
                  <c:v>1366</c:v>
                </c:pt>
                <c:pt idx="30">
                  <c:v>1417</c:v>
                </c:pt>
                <c:pt idx="31">
                  <c:v>1456</c:v>
                </c:pt>
                <c:pt idx="32">
                  <c:v>1467</c:v>
                </c:pt>
                <c:pt idx="33">
                  <c:v>1484</c:v>
                </c:pt>
                <c:pt idx="34">
                  <c:v>1501</c:v>
                </c:pt>
                <c:pt idx="35">
                  <c:v>1515</c:v>
                </c:pt>
                <c:pt idx="36">
                  <c:v>1529</c:v>
                </c:pt>
                <c:pt idx="37">
                  <c:v>1549</c:v>
                </c:pt>
                <c:pt idx="38">
                  <c:v>1553</c:v>
                </c:pt>
                <c:pt idx="39">
                  <c:v>1690</c:v>
                </c:pt>
                <c:pt idx="40">
                  <c:v>1738</c:v>
                </c:pt>
                <c:pt idx="41">
                  <c:v>1865</c:v>
                </c:pt>
                <c:pt idx="42">
                  <c:v>1886</c:v>
                </c:pt>
                <c:pt idx="43">
                  <c:v>1979</c:v>
                </c:pt>
                <c:pt idx="44">
                  <c:v>2015</c:v>
                </c:pt>
                <c:pt idx="45">
                  <c:v>2056</c:v>
                </c:pt>
                <c:pt idx="46">
                  <c:v>2076</c:v>
                </c:pt>
                <c:pt idx="47">
                  <c:v>2083</c:v>
                </c:pt>
                <c:pt idx="48">
                  <c:v>2108</c:v>
                </c:pt>
                <c:pt idx="49">
                  <c:v>2122</c:v>
                </c:pt>
                <c:pt idx="50">
                  <c:v>2154</c:v>
                </c:pt>
                <c:pt idx="51">
                  <c:v>2158</c:v>
                </c:pt>
                <c:pt idx="52">
                  <c:v>2169</c:v>
                </c:pt>
                <c:pt idx="53">
                  <c:v>2181</c:v>
                </c:pt>
                <c:pt idx="54">
                  <c:v>2213</c:v>
                </c:pt>
                <c:pt idx="55">
                  <c:v>2216</c:v>
                </c:pt>
                <c:pt idx="56">
                  <c:v>2223</c:v>
                </c:pt>
                <c:pt idx="57">
                  <c:v>2226</c:v>
                </c:pt>
                <c:pt idx="58">
                  <c:v>2240</c:v>
                </c:pt>
                <c:pt idx="59">
                  <c:v>2245</c:v>
                </c:pt>
                <c:pt idx="60">
                  <c:v>2254</c:v>
                </c:pt>
                <c:pt idx="61">
                  <c:v>2258</c:v>
                </c:pt>
                <c:pt idx="62">
                  <c:v>2266</c:v>
                </c:pt>
                <c:pt idx="63">
                  <c:v>2273</c:v>
                </c:pt>
                <c:pt idx="64">
                  <c:v>2276</c:v>
                </c:pt>
                <c:pt idx="65">
                  <c:v>2283</c:v>
                </c:pt>
                <c:pt idx="66">
                  <c:v>2290</c:v>
                </c:pt>
                <c:pt idx="67">
                  <c:v>2300</c:v>
                </c:pt>
                <c:pt idx="68">
                  <c:v>2306</c:v>
                </c:pt>
                <c:pt idx="69">
                  <c:v>2310</c:v>
                </c:pt>
                <c:pt idx="70">
                  <c:v>2310</c:v>
                </c:pt>
                <c:pt idx="71">
                  <c:v>2311</c:v>
                </c:pt>
                <c:pt idx="72">
                  <c:v>2302</c:v>
                </c:pt>
                <c:pt idx="73">
                  <c:v>2317</c:v>
                </c:pt>
                <c:pt idx="74">
                  <c:v>2319</c:v>
                </c:pt>
                <c:pt idx="75">
                  <c:v>2323</c:v>
                </c:pt>
                <c:pt idx="76">
                  <c:v>2324</c:v>
                </c:pt>
                <c:pt idx="77">
                  <c:v>2324</c:v>
                </c:pt>
                <c:pt idx="78">
                  <c:v>2327</c:v>
                </c:pt>
                <c:pt idx="79">
                  <c:v>2331</c:v>
                </c:pt>
                <c:pt idx="80">
                  <c:v>2347</c:v>
                </c:pt>
                <c:pt idx="81">
                  <c:v>2347</c:v>
                </c:pt>
                <c:pt idx="82">
                  <c:v>2350</c:v>
                </c:pt>
                <c:pt idx="83">
                  <c:v>2352</c:v>
                </c:pt>
                <c:pt idx="84">
                  <c:v>2355</c:v>
                </c:pt>
                <c:pt idx="85">
                  <c:v>2363</c:v>
                </c:pt>
              </c:numCache>
            </c:numRef>
          </c:val>
          <c:smooth val="0"/>
          <c:extLst>
            <c:ext xmlns:c16="http://schemas.microsoft.com/office/drawing/2014/chart" uri="{C3380CC4-5D6E-409C-BE32-E72D297353CC}">
              <c16:uniqueId val="{00000005-52C3-4399-9EDF-D85BF3EFD9FC}"/>
            </c:ext>
          </c:extLst>
        </c:ser>
        <c:dLbls>
          <c:showLegendKey val="0"/>
          <c:showVal val="0"/>
          <c:showCatName val="0"/>
          <c:showSerName val="0"/>
          <c:showPercent val="0"/>
          <c:showBubbleSize val="0"/>
        </c:dLbls>
        <c:smooth val="0"/>
        <c:axId val="408789904"/>
        <c:axId val="408787280"/>
        <c:extLst>
          <c:ext xmlns:c15="http://schemas.microsoft.com/office/drawing/2012/chart" uri="{02D57815-91ED-43cb-92C2-25804820EDAC}">
            <c15:filteredLineSeries>
              <c15:ser>
                <c:idx val="1"/>
                <c:order val="1"/>
                <c:tx>
                  <c:strRef>
                    <c:extLst>
                      <c:ext uri="{02D57815-91ED-43cb-92C2-25804820EDAC}">
                        <c15:formulaRef>
                          <c15:sqref>'Data Set'!$W$2:$W$3</c15:sqref>
                        </c15:formulaRef>
                      </c:ext>
                    </c:extLst>
                    <c:strCache>
                      <c:ptCount val="2"/>
                      <c:pt idx="0">
                        <c:v>Lex</c:v>
                      </c:pt>
                      <c:pt idx="1">
                        <c:v>Active</c:v>
                      </c:pt>
                    </c:strCache>
                  </c:strRef>
                </c:tx>
                <c:spPr>
                  <a:ln w="28575" cap="rnd">
                    <a:solidFill>
                      <a:schemeClr val="accent2"/>
                    </a:solidFill>
                    <a:round/>
                  </a:ln>
                  <a:effectLst/>
                </c:spPr>
                <c:marker>
                  <c:symbol val="none"/>
                </c:marker>
                <c:cat>
                  <c:numRef>
                    <c:extLst>
                      <c:ex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c:ext uri="{02D57815-91ED-43cb-92C2-25804820EDAC}">
                        <c15:formulaRef>
                          <c15:sqref>'Data Set'!$W$4:$W$89</c15:sqref>
                        </c15:formulaRef>
                      </c:ext>
                    </c:extLst>
                    <c:numCache>
                      <c:formatCode>General</c:formatCode>
                      <c:ptCount val="86"/>
                      <c:pt idx="0">
                        <c:v>4</c:v>
                      </c:pt>
                      <c:pt idx="1">
                        <c:v>4</c:v>
                      </c:pt>
                      <c:pt idx="2">
                        <c:v>2</c:v>
                      </c:pt>
                      <c:pt idx="3">
                        <c:v>11</c:v>
                      </c:pt>
                      <c:pt idx="4">
                        <c:v>5</c:v>
                      </c:pt>
                      <c:pt idx="5">
                        <c:v>5</c:v>
                      </c:pt>
                      <c:pt idx="6">
                        <c:v>5</c:v>
                      </c:pt>
                      <c:pt idx="7">
                        <c:v>6</c:v>
                      </c:pt>
                      <c:pt idx="8">
                        <c:v>2</c:v>
                      </c:pt>
                      <c:pt idx="9">
                        <c:v>0</c:v>
                      </c:pt>
                      <c:pt idx="10">
                        <c:v>1</c:v>
                      </c:pt>
                      <c:pt idx="11">
                        <c:v>2</c:v>
                      </c:pt>
                      <c:pt idx="12">
                        <c:v>2</c:v>
                      </c:pt>
                      <c:pt idx="13">
                        <c:v>5</c:v>
                      </c:pt>
                      <c:pt idx="14">
                        <c:v>3</c:v>
                      </c:pt>
                      <c:pt idx="15">
                        <c:v>5</c:v>
                      </c:pt>
                      <c:pt idx="16">
                        <c:v>9</c:v>
                      </c:pt>
                      <c:pt idx="17">
                        <c:v>15</c:v>
                      </c:pt>
                      <c:pt idx="18">
                        <c:v>14</c:v>
                      </c:pt>
                      <c:pt idx="19">
                        <c:v>2</c:v>
                      </c:pt>
                      <c:pt idx="20">
                        <c:v>3</c:v>
                      </c:pt>
                      <c:pt idx="21">
                        <c:v>3</c:v>
                      </c:pt>
                      <c:pt idx="22">
                        <c:v>3</c:v>
                      </c:pt>
                      <c:pt idx="23">
                        <c:v>5</c:v>
                      </c:pt>
                      <c:pt idx="24">
                        <c:v>12</c:v>
                      </c:pt>
                      <c:pt idx="25">
                        <c:v>14</c:v>
                      </c:pt>
                      <c:pt idx="26">
                        <c:v>20</c:v>
                      </c:pt>
                      <c:pt idx="27">
                        <c:v>22</c:v>
                      </c:pt>
                      <c:pt idx="28">
                        <c:v>29</c:v>
                      </c:pt>
                      <c:pt idx="29">
                        <c:v>25</c:v>
                      </c:pt>
                      <c:pt idx="30">
                        <c:v>27</c:v>
                      </c:pt>
                      <c:pt idx="31">
                        <c:v>31</c:v>
                      </c:pt>
                      <c:pt idx="32">
                        <c:v>32</c:v>
                      </c:pt>
                      <c:pt idx="33">
                        <c:v>28</c:v>
                      </c:pt>
                      <c:pt idx="34">
                        <c:v>28</c:v>
                      </c:pt>
                      <c:pt idx="35">
                        <c:v>33</c:v>
                      </c:pt>
                      <c:pt idx="36">
                        <c:v>33</c:v>
                      </c:pt>
                      <c:pt idx="37">
                        <c:v>29</c:v>
                      </c:pt>
                      <c:pt idx="38">
                        <c:v>25</c:v>
                      </c:pt>
                      <c:pt idx="39">
                        <c:v>25</c:v>
                      </c:pt>
                      <c:pt idx="40">
                        <c:v>21</c:v>
                      </c:pt>
                      <c:pt idx="41">
                        <c:v>15</c:v>
                      </c:pt>
                      <c:pt idx="42">
                        <c:v>17</c:v>
                      </c:pt>
                      <c:pt idx="43">
                        <c:v>18</c:v>
                      </c:pt>
                      <c:pt idx="44">
                        <c:v>26</c:v>
                      </c:pt>
                      <c:pt idx="45">
                        <c:v>33</c:v>
                      </c:pt>
                      <c:pt idx="46">
                        <c:v>37</c:v>
                      </c:pt>
                      <c:pt idx="47">
                        <c:v>37</c:v>
                      </c:pt>
                      <c:pt idx="48">
                        <c:v>40</c:v>
                      </c:pt>
                      <c:pt idx="49">
                        <c:v>35</c:v>
                      </c:pt>
                      <c:pt idx="50">
                        <c:v>34</c:v>
                      </c:pt>
                      <c:pt idx="51">
                        <c:v>35</c:v>
                      </c:pt>
                      <c:pt idx="52">
                        <c:v>28</c:v>
                      </c:pt>
                      <c:pt idx="53">
                        <c:v>27</c:v>
                      </c:pt>
                      <c:pt idx="54">
                        <c:v>29</c:v>
                      </c:pt>
                      <c:pt idx="55">
                        <c:v>25</c:v>
                      </c:pt>
                      <c:pt idx="56">
                        <c:v>23</c:v>
                      </c:pt>
                      <c:pt idx="57">
                        <c:v>20</c:v>
                      </c:pt>
                      <c:pt idx="58">
                        <c:v>18</c:v>
                      </c:pt>
                      <c:pt idx="59">
                        <c:v>18</c:v>
                      </c:pt>
                      <c:pt idx="60">
                        <c:v>14</c:v>
                      </c:pt>
                      <c:pt idx="61">
                        <c:v>13</c:v>
                      </c:pt>
                      <c:pt idx="62">
                        <c:v>13</c:v>
                      </c:pt>
                      <c:pt idx="63">
                        <c:v>9</c:v>
                      </c:pt>
                      <c:pt idx="64">
                        <c:v>10</c:v>
                      </c:pt>
                      <c:pt idx="65">
                        <c:v>11</c:v>
                      </c:pt>
                      <c:pt idx="66">
                        <c:v>13</c:v>
                      </c:pt>
                      <c:pt idx="67">
                        <c:v>11</c:v>
                      </c:pt>
                      <c:pt idx="68">
                        <c:v>7</c:v>
                      </c:pt>
                      <c:pt idx="69">
                        <c:v>8</c:v>
                      </c:pt>
                      <c:pt idx="70">
                        <c:v>8</c:v>
                      </c:pt>
                      <c:pt idx="71">
                        <c:v>10</c:v>
                      </c:pt>
                      <c:pt idx="72">
                        <c:v>8</c:v>
                      </c:pt>
                      <c:pt idx="73">
                        <c:v>6</c:v>
                      </c:pt>
                      <c:pt idx="74">
                        <c:v>6</c:v>
                      </c:pt>
                      <c:pt idx="75">
                        <c:v>4</c:v>
                      </c:pt>
                      <c:pt idx="76">
                        <c:v>4</c:v>
                      </c:pt>
                      <c:pt idx="77">
                        <c:v>4</c:v>
                      </c:pt>
                      <c:pt idx="78">
                        <c:v>2</c:v>
                      </c:pt>
                      <c:pt idx="79">
                        <c:v>2</c:v>
                      </c:pt>
                      <c:pt idx="80">
                        <c:v>2</c:v>
                      </c:pt>
                      <c:pt idx="81">
                        <c:v>2</c:v>
                      </c:pt>
                      <c:pt idx="82">
                        <c:v>2</c:v>
                      </c:pt>
                      <c:pt idx="83">
                        <c:v>0</c:v>
                      </c:pt>
                      <c:pt idx="84">
                        <c:v>0</c:v>
                      </c:pt>
                      <c:pt idx="85">
                        <c:v>0</c:v>
                      </c:pt>
                    </c:numCache>
                  </c:numRef>
                </c:val>
                <c:smooth val="0"/>
                <c:extLst>
                  <c:ext xmlns:c16="http://schemas.microsoft.com/office/drawing/2014/chart" uri="{C3380CC4-5D6E-409C-BE32-E72D297353CC}">
                    <c16:uniqueId val="{00000006-52C3-4399-9EDF-D85BF3EFD9F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'Data Set'!$X$2:$X$3</c15:sqref>
                        </c15:formulaRef>
                      </c:ext>
                    </c:extLst>
                    <c:strCache>
                      <c:ptCount val="2"/>
                      <c:pt idx="0">
                        <c:v>Lex</c:v>
                      </c:pt>
                      <c:pt idx="1">
                        <c:v>Deaths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Set'!$X$4:$X$89</c15:sqref>
                        </c15:formulaRef>
                      </c:ext>
                    </c:extLst>
                    <c:numCache>
                      <c:formatCode>General</c:formatCode>
                      <c:ptCount val="8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1</c:v>
                      </c:pt>
                      <c:pt idx="50">
                        <c:v>1</c:v>
                      </c:pt>
                      <c:pt idx="51">
                        <c:v>1</c:v>
                      </c:pt>
                      <c:pt idx="52">
                        <c:v>1</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numCache>
                  </c:numRef>
                </c:val>
                <c:smooth val="0"/>
                <c:extLst xmlns:c15="http://schemas.microsoft.com/office/drawing/2012/chart">
                  <c:ext xmlns:c16="http://schemas.microsoft.com/office/drawing/2014/chart" uri="{C3380CC4-5D6E-409C-BE32-E72D297353CC}">
                    <c16:uniqueId val="{00000007-52C3-4399-9EDF-D85BF3EFD9F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'Data Set'!$Z$2:$Z$3</c15:sqref>
                        </c15:formulaRef>
                      </c:ext>
                    </c:extLst>
                    <c:strCache>
                      <c:ptCount val="2"/>
                      <c:pt idx="0">
                        <c:v>Lou</c:v>
                      </c:pt>
                      <c:pt idx="1">
                        <c:v>Active</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Set'!$Z$4:$Z$89</c15:sqref>
                        </c15:formulaRef>
                      </c:ext>
                    </c:extLst>
                    <c:numCache>
                      <c:formatCode>General</c:formatCode>
                      <c:ptCount val="86"/>
                      <c:pt idx="0">
                        <c:v>1</c:v>
                      </c:pt>
                      <c:pt idx="1">
                        <c:v>1</c:v>
                      </c:pt>
                      <c:pt idx="2">
                        <c:v>3</c:v>
                      </c:pt>
                      <c:pt idx="3">
                        <c:v>5</c:v>
                      </c:pt>
                      <c:pt idx="4">
                        <c:v>4</c:v>
                      </c:pt>
                      <c:pt idx="5">
                        <c:v>5</c:v>
                      </c:pt>
                      <c:pt idx="6">
                        <c:v>7</c:v>
                      </c:pt>
                      <c:pt idx="7">
                        <c:v>11</c:v>
                      </c:pt>
                      <c:pt idx="8">
                        <c:v>22</c:v>
                      </c:pt>
                      <c:pt idx="9">
                        <c:v>21</c:v>
                      </c:pt>
                      <c:pt idx="10">
                        <c:v>21</c:v>
                      </c:pt>
                      <c:pt idx="11">
                        <c:v>11</c:v>
                      </c:pt>
                      <c:pt idx="12">
                        <c:v>12</c:v>
                      </c:pt>
                      <c:pt idx="13">
                        <c:v>14</c:v>
                      </c:pt>
                      <c:pt idx="14">
                        <c:v>10</c:v>
                      </c:pt>
                      <c:pt idx="15">
                        <c:v>5</c:v>
                      </c:pt>
                      <c:pt idx="16">
                        <c:v>7</c:v>
                      </c:pt>
                      <c:pt idx="17">
                        <c:v>5</c:v>
                      </c:pt>
                      <c:pt idx="18">
                        <c:v>10</c:v>
                      </c:pt>
                      <c:pt idx="19">
                        <c:v>24</c:v>
                      </c:pt>
                      <c:pt idx="20">
                        <c:v>25</c:v>
                      </c:pt>
                      <c:pt idx="21">
                        <c:v>25</c:v>
                      </c:pt>
                      <c:pt idx="22">
                        <c:v>25</c:v>
                      </c:pt>
                      <c:pt idx="23">
                        <c:v>23</c:v>
                      </c:pt>
                      <c:pt idx="24">
                        <c:v>23</c:v>
                      </c:pt>
                      <c:pt idx="25">
                        <c:v>23</c:v>
                      </c:pt>
                      <c:pt idx="26">
                        <c:v>37</c:v>
                      </c:pt>
                      <c:pt idx="27">
                        <c:v>37</c:v>
                      </c:pt>
                      <c:pt idx="28">
                        <c:v>32</c:v>
                      </c:pt>
                      <c:pt idx="29">
                        <c:v>38</c:v>
                      </c:pt>
                      <c:pt idx="30">
                        <c:v>43</c:v>
                      </c:pt>
                      <c:pt idx="31">
                        <c:v>45</c:v>
                      </c:pt>
                      <c:pt idx="32">
                        <c:v>38</c:v>
                      </c:pt>
                      <c:pt idx="33">
                        <c:v>46</c:v>
                      </c:pt>
                      <c:pt idx="34">
                        <c:v>38</c:v>
                      </c:pt>
                      <c:pt idx="35">
                        <c:v>46</c:v>
                      </c:pt>
                      <c:pt idx="36">
                        <c:v>47</c:v>
                      </c:pt>
                      <c:pt idx="37">
                        <c:v>53</c:v>
                      </c:pt>
                      <c:pt idx="38">
                        <c:v>49</c:v>
                      </c:pt>
                      <c:pt idx="39">
                        <c:v>49</c:v>
                      </c:pt>
                      <c:pt idx="40">
                        <c:v>43</c:v>
                      </c:pt>
                      <c:pt idx="41">
                        <c:v>48</c:v>
                      </c:pt>
                      <c:pt idx="42">
                        <c:v>51</c:v>
                      </c:pt>
                      <c:pt idx="43">
                        <c:v>49</c:v>
                      </c:pt>
                      <c:pt idx="44">
                        <c:v>51</c:v>
                      </c:pt>
                      <c:pt idx="45">
                        <c:v>51</c:v>
                      </c:pt>
                      <c:pt idx="46">
                        <c:v>56</c:v>
                      </c:pt>
                      <c:pt idx="47">
                        <c:v>53</c:v>
                      </c:pt>
                      <c:pt idx="48">
                        <c:v>50</c:v>
                      </c:pt>
                      <c:pt idx="49">
                        <c:v>46</c:v>
                      </c:pt>
                      <c:pt idx="50">
                        <c:v>49</c:v>
                      </c:pt>
                      <c:pt idx="51">
                        <c:v>43</c:v>
                      </c:pt>
                      <c:pt idx="52">
                        <c:v>40</c:v>
                      </c:pt>
                      <c:pt idx="53">
                        <c:v>31</c:v>
                      </c:pt>
                      <c:pt idx="54">
                        <c:v>33</c:v>
                      </c:pt>
                      <c:pt idx="55">
                        <c:v>32</c:v>
                      </c:pt>
                      <c:pt idx="56">
                        <c:v>29</c:v>
                      </c:pt>
                      <c:pt idx="57">
                        <c:v>26</c:v>
                      </c:pt>
                      <c:pt idx="58">
                        <c:v>22</c:v>
                      </c:pt>
                      <c:pt idx="59">
                        <c:v>19</c:v>
                      </c:pt>
                      <c:pt idx="60">
                        <c:v>18</c:v>
                      </c:pt>
                      <c:pt idx="61">
                        <c:v>20</c:v>
                      </c:pt>
                      <c:pt idx="62">
                        <c:v>20</c:v>
                      </c:pt>
                      <c:pt idx="63">
                        <c:v>20</c:v>
                      </c:pt>
                      <c:pt idx="64">
                        <c:v>19</c:v>
                      </c:pt>
                      <c:pt idx="65">
                        <c:v>19</c:v>
                      </c:pt>
                      <c:pt idx="66">
                        <c:v>14</c:v>
                      </c:pt>
                      <c:pt idx="67">
                        <c:v>13</c:v>
                      </c:pt>
                      <c:pt idx="68">
                        <c:v>14</c:v>
                      </c:pt>
                      <c:pt idx="69">
                        <c:v>15</c:v>
                      </c:pt>
                      <c:pt idx="70">
                        <c:v>15</c:v>
                      </c:pt>
                      <c:pt idx="71">
                        <c:v>12</c:v>
                      </c:pt>
                      <c:pt idx="72">
                        <c:v>10</c:v>
                      </c:pt>
                      <c:pt idx="73">
                        <c:v>11</c:v>
                      </c:pt>
                      <c:pt idx="74">
                        <c:v>6</c:v>
                      </c:pt>
                      <c:pt idx="75">
                        <c:v>6</c:v>
                      </c:pt>
                      <c:pt idx="76">
                        <c:v>7</c:v>
                      </c:pt>
                      <c:pt idx="77">
                        <c:v>5</c:v>
                      </c:pt>
                      <c:pt idx="78">
                        <c:v>4</c:v>
                      </c:pt>
                      <c:pt idx="79">
                        <c:v>6</c:v>
                      </c:pt>
                      <c:pt idx="80">
                        <c:v>6</c:v>
                      </c:pt>
                      <c:pt idx="81">
                        <c:v>6</c:v>
                      </c:pt>
                      <c:pt idx="82">
                        <c:v>6</c:v>
                      </c:pt>
                      <c:pt idx="83">
                        <c:v>7</c:v>
                      </c:pt>
                      <c:pt idx="84">
                        <c:v>7</c:v>
                      </c:pt>
                      <c:pt idx="85">
                        <c:v>12</c:v>
                      </c:pt>
                    </c:numCache>
                  </c:numRef>
                </c:val>
                <c:smooth val="0"/>
                <c:extLst xmlns:c15="http://schemas.microsoft.com/office/drawing/2012/chart">
                  <c:ext xmlns:c16="http://schemas.microsoft.com/office/drawing/2014/chart" uri="{C3380CC4-5D6E-409C-BE32-E72D297353CC}">
                    <c16:uniqueId val="{00000008-52C3-4399-9EDF-D85BF3EFD9F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'Data Set'!$AA$2:$AA$3</c15:sqref>
                        </c15:formulaRef>
                      </c:ext>
                    </c:extLst>
                    <c:strCache>
                      <c:ptCount val="2"/>
                      <c:pt idx="0">
                        <c:v>Lou</c:v>
                      </c:pt>
                      <c:pt idx="1">
                        <c:v>Deaths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Set'!$AA$4:$AA$89</c15:sqref>
                        </c15:formulaRef>
                      </c:ext>
                    </c:extLst>
                    <c:numCache>
                      <c:formatCode>General</c:formatCode>
                      <c:ptCount val="86"/>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1</c:v>
                      </c:pt>
                      <c:pt idx="15">
                        <c:v>1</c:v>
                      </c:pt>
                      <c:pt idx="16">
                        <c:v>1</c:v>
                      </c:pt>
                      <c:pt idx="17">
                        <c:v>1</c:v>
                      </c:pt>
                      <c:pt idx="18">
                        <c:v>1</c:v>
                      </c:pt>
                      <c:pt idx="19">
                        <c:v>1</c:v>
                      </c:pt>
                      <c:pt idx="20">
                        <c:v>1</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numCache>
                  </c:numRef>
                </c:val>
                <c:smooth val="0"/>
                <c:extLst xmlns:c15="http://schemas.microsoft.com/office/drawing/2012/chart">
                  <c:ext xmlns:c16="http://schemas.microsoft.com/office/drawing/2014/chart" uri="{C3380CC4-5D6E-409C-BE32-E72D297353CC}">
                    <c16:uniqueId val="{00000009-52C3-4399-9EDF-D85BF3EFD9F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'Data Set'!$AC$2:$AC$3</c15:sqref>
                        </c15:formulaRef>
                      </c:ext>
                    </c:extLst>
                    <c:strCache>
                      <c:ptCount val="2"/>
                      <c:pt idx="0">
                        <c:v>Mt. Home</c:v>
                      </c:pt>
                      <c:pt idx="1">
                        <c:v>Active</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Set'!$AC$4:$AC$89</c15:sqref>
                        </c15:formulaRef>
                      </c:ext>
                    </c:extLst>
                    <c:numCache>
                      <c:formatCode>General</c:formatCode>
                      <c:ptCount val="86"/>
                      <c:pt idx="0">
                        <c:v>0</c:v>
                      </c:pt>
                      <c:pt idx="1">
                        <c:v>0</c:v>
                      </c:pt>
                      <c:pt idx="2">
                        <c:v>1</c:v>
                      </c:pt>
                      <c:pt idx="3">
                        <c:v>7</c:v>
                      </c:pt>
                      <c:pt idx="4">
                        <c:v>8</c:v>
                      </c:pt>
                      <c:pt idx="5">
                        <c:v>6</c:v>
                      </c:pt>
                      <c:pt idx="6">
                        <c:v>11</c:v>
                      </c:pt>
                      <c:pt idx="7">
                        <c:v>13</c:v>
                      </c:pt>
                      <c:pt idx="8">
                        <c:v>8</c:v>
                      </c:pt>
                      <c:pt idx="9">
                        <c:v>4</c:v>
                      </c:pt>
                      <c:pt idx="10">
                        <c:v>4</c:v>
                      </c:pt>
                      <c:pt idx="11">
                        <c:v>5</c:v>
                      </c:pt>
                      <c:pt idx="12">
                        <c:v>4</c:v>
                      </c:pt>
                      <c:pt idx="13">
                        <c:v>3</c:v>
                      </c:pt>
                      <c:pt idx="14">
                        <c:v>4</c:v>
                      </c:pt>
                      <c:pt idx="15">
                        <c:v>4</c:v>
                      </c:pt>
                      <c:pt idx="16">
                        <c:v>8</c:v>
                      </c:pt>
                      <c:pt idx="17">
                        <c:v>7</c:v>
                      </c:pt>
                      <c:pt idx="18">
                        <c:v>7</c:v>
                      </c:pt>
                      <c:pt idx="19">
                        <c:v>11</c:v>
                      </c:pt>
                      <c:pt idx="20">
                        <c:v>19</c:v>
                      </c:pt>
                      <c:pt idx="21">
                        <c:v>17</c:v>
                      </c:pt>
                      <c:pt idx="22">
                        <c:v>21</c:v>
                      </c:pt>
                      <c:pt idx="23">
                        <c:v>22</c:v>
                      </c:pt>
                      <c:pt idx="24">
                        <c:v>13</c:v>
                      </c:pt>
                      <c:pt idx="25">
                        <c:v>14</c:v>
                      </c:pt>
                      <c:pt idx="26">
                        <c:v>21</c:v>
                      </c:pt>
                      <c:pt idx="27">
                        <c:v>22</c:v>
                      </c:pt>
                      <c:pt idx="28">
                        <c:v>37</c:v>
                      </c:pt>
                      <c:pt idx="29">
                        <c:v>44</c:v>
                      </c:pt>
                      <c:pt idx="30">
                        <c:v>40</c:v>
                      </c:pt>
                      <c:pt idx="31">
                        <c:v>41</c:v>
                      </c:pt>
                      <c:pt idx="32">
                        <c:v>33</c:v>
                      </c:pt>
                      <c:pt idx="33">
                        <c:v>33</c:v>
                      </c:pt>
                      <c:pt idx="34">
                        <c:v>32</c:v>
                      </c:pt>
                      <c:pt idx="35">
                        <c:v>37</c:v>
                      </c:pt>
                      <c:pt idx="36">
                        <c:v>39</c:v>
                      </c:pt>
                      <c:pt idx="37">
                        <c:v>30</c:v>
                      </c:pt>
                      <c:pt idx="38">
                        <c:v>27</c:v>
                      </c:pt>
                      <c:pt idx="39">
                        <c:v>27</c:v>
                      </c:pt>
                      <c:pt idx="40">
                        <c:v>19</c:v>
                      </c:pt>
                      <c:pt idx="41">
                        <c:v>24</c:v>
                      </c:pt>
                      <c:pt idx="42">
                        <c:v>30</c:v>
                      </c:pt>
                      <c:pt idx="43">
                        <c:v>22</c:v>
                      </c:pt>
                      <c:pt idx="44">
                        <c:v>27</c:v>
                      </c:pt>
                      <c:pt idx="45">
                        <c:v>27</c:v>
                      </c:pt>
                      <c:pt idx="46">
                        <c:v>18</c:v>
                      </c:pt>
                      <c:pt idx="47">
                        <c:v>15</c:v>
                      </c:pt>
                      <c:pt idx="48">
                        <c:v>9</c:v>
                      </c:pt>
                      <c:pt idx="49">
                        <c:v>9</c:v>
                      </c:pt>
                      <c:pt idx="50">
                        <c:v>10</c:v>
                      </c:pt>
                      <c:pt idx="51">
                        <c:v>8</c:v>
                      </c:pt>
                      <c:pt idx="52">
                        <c:v>7</c:v>
                      </c:pt>
                      <c:pt idx="53">
                        <c:v>5</c:v>
                      </c:pt>
                      <c:pt idx="54">
                        <c:v>7</c:v>
                      </c:pt>
                      <c:pt idx="55">
                        <c:v>5</c:v>
                      </c:pt>
                      <c:pt idx="56">
                        <c:v>6</c:v>
                      </c:pt>
                      <c:pt idx="57">
                        <c:v>5</c:v>
                      </c:pt>
                      <c:pt idx="58">
                        <c:v>5</c:v>
                      </c:pt>
                      <c:pt idx="59">
                        <c:v>2</c:v>
                      </c:pt>
                      <c:pt idx="60">
                        <c:v>2</c:v>
                      </c:pt>
                      <c:pt idx="61">
                        <c:v>3</c:v>
                      </c:pt>
                      <c:pt idx="62">
                        <c:v>2</c:v>
                      </c:pt>
                      <c:pt idx="63">
                        <c:v>3</c:v>
                      </c:pt>
                      <c:pt idx="64">
                        <c:v>2</c:v>
                      </c:pt>
                      <c:pt idx="65">
                        <c:v>3</c:v>
                      </c:pt>
                      <c:pt idx="66">
                        <c:v>2</c:v>
                      </c:pt>
                      <c:pt idx="67">
                        <c:v>2</c:v>
                      </c:pt>
                      <c:pt idx="68">
                        <c:v>2</c:v>
                      </c:pt>
                      <c:pt idx="69">
                        <c:v>2</c:v>
                      </c:pt>
                      <c:pt idx="70">
                        <c:v>2</c:v>
                      </c:pt>
                      <c:pt idx="71">
                        <c:v>1</c:v>
                      </c:pt>
                      <c:pt idx="72">
                        <c:v>2</c:v>
                      </c:pt>
                      <c:pt idx="73">
                        <c:v>4</c:v>
                      </c:pt>
                      <c:pt idx="74">
                        <c:v>4</c:v>
                      </c:pt>
                      <c:pt idx="75">
                        <c:v>3</c:v>
                      </c:pt>
                      <c:pt idx="76">
                        <c:v>3</c:v>
                      </c:pt>
                      <c:pt idx="77">
                        <c:v>2</c:v>
                      </c:pt>
                      <c:pt idx="78">
                        <c:v>1</c:v>
                      </c:pt>
                      <c:pt idx="79">
                        <c:v>2</c:v>
                      </c:pt>
                      <c:pt idx="80">
                        <c:v>3</c:v>
                      </c:pt>
                      <c:pt idx="81">
                        <c:v>2</c:v>
                      </c:pt>
                      <c:pt idx="82">
                        <c:v>1</c:v>
                      </c:pt>
                      <c:pt idx="83">
                        <c:v>1</c:v>
                      </c:pt>
                      <c:pt idx="84">
                        <c:v>0</c:v>
                      </c:pt>
                      <c:pt idx="85">
                        <c:v>0</c:v>
                      </c:pt>
                    </c:numCache>
                  </c:numRef>
                </c:val>
                <c:smooth val="0"/>
                <c:extLst xmlns:c15="http://schemas.microsoft.com/office/drawing/2012/chart">
                  <c:ext xmlns:c16="http://schemas.microsoft.com/office/drawing/2014/chart" uri="{C3380CC4-5D6E-409C-BE32-E72D297353CC}">
                    <c16:uniqueId val="{0000000A-52C3-4399-9EDF-D85BF3EFD9F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'Data Set'!$AD$2:$AD$3</c15:sqref>
                        </c15:formulaRef>
                      </c:ext>
                    </c:extLst>
                    <c:strCache>
                      <c:ptCount val="2"/>
                      <c:pt idx="0">
                        <c:v>Mt. Home</c:v>
                      </c:pt>
                      <c:pt idx="1">
                        <c:v>Deaths</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Set'!$AD$4:$AD$89</c15:sqref>
                        </c15:formulaRef>
                      </c:ext>
                    </c:extLst>
                    <c:numCache>
                      <c:formatCode>General</c:formatCode>
                      <c:ptCount val="8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numCache>
                  </c:numRef>
                </c:val>
                <c:smooth val="0"/>
                <c:extLst xmlns:c15="http://schemas.microsoft.com/office/drawing/2012/chart">
                  <c:ext xmlns:c16="http://schemas.microsoft.com/office/drawing/2014/chart" uri="{C3380CC4-5D6E-409C-BE32-E72D297353CC}">
                    <c16:uniqueId val="{0000000B-52C3-4399-9EDF-D85BF3EFD9FC}"/>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'Data Set'!$AF$2:$AF$3</c15:sqref>
                        </c15:formulaRef>
                      </c:ext>
                    </c:extLst>
                    <c:strCache>
                      <c:ptCount val="2"/>
                      <c:pt idx="0">
                        <c:v>Mem</c:v>
                      </c:pt>
                      <c:pt idx="1">
                        <c:v>Active</c:v>
                      </c:pt>
                    </c:strCache>
                  </c:strRef>
                </c:tx>
                <c:spPr>
                  <a:ln w="28575"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Set'!$AF$4:$AF$89</c15:sqref>
                        </c15:formulaRef>
                      </c:ext>
                    </c:extLst>
                    <c:numCache>
                      <c:formatCode>General</c:formatCode>
                      <c:ptCount val="86"/>
                      <c:pt idx="0">
                        <c:v>8</c:v>
                      </c:pt>
                      <c:pt idx="1">
                        <c:v>8</c:v>
                      </c:pt>
                      <c:pt idx="2">
                        <c:v>9</c:v>
                      </c:pt>
                      <c:pt idx="3">
                        <c:v>15</c:v>
                      </c:pt>
                      <c:pt idx="4">
                        <c:v>19</c:v>
                      </c:pt>
                      <c:pt idx="5">
                        <c:v>16</c:v>
                      </c:pt>
                      <c:pt idx="6">
                        <c:v>15</c:v>
                      </c:pt>
                      <c:pt idx="7">
                        <c:v>17</c:v>
                      </c:pt>
                      <c:pt idx="8">
                        <c:v>15</c:v>
                      </c:pt>
                      <c:pt idx="9">
                        <c:v>11</c:v>
                      </c:pt>
                      <c:pt idx="10">
                        <c:v>12</c:v>
                      </c:pt>
                      <c:pt idx="11">
                        <c:v>5</c:v>
                      </c:pt>
                      <c:pt idx="12">
                        <c:v>5</c:v>
                      </c:pt>
                      <c:pt idx="13">
                        <c:v>2</c:v>
                      </c:pt>
                      <c:pt idx="14">
                        <c:v>6</c:v>
                      </c:pt>
                      <c:pt idx="15">
                        <c:v>14</c:v>
                      </c:pt>
                      <c:pt idx="16">
                        <c:v>17</c:v>
                      </c:pt>
                      <c:pt idx="17">
                        <c:v>12</c:v>
                      </c:pt>
                      <c:pt idx="18">
                        <c:v>5</c:v>
                      </c:pt>
                      <c:pt idx="19">
                        <c:v>6</c:v>
                      </c:pt>
                      <c:pt idx="20">
                        <c:v>6</c:v>
                      </c:pt>
                      <c:pt idx="21">
                        <c:v>7</c:v>
                      </c:pt>
                      <c:pt idx="22">
                        <c:v>10</c:v>
                      </c:pt>
                      <c:pt idx="23">
                        <c:v>8</c:v>
                      </c:pt>
                      <c:pt idx="24">
                        <c:v>10</c:v>
                      </c:pt>
                      <c:pt idx="25">
                        <c:v>12</c:v>
                      </c:pt>
                      <c:pt idx="26">
                        <c:v>14</c:v>
                      </c:pt>
                      <c:pt idx="27">
                        <c:v>16</c:v>
                      </c:pt>
                      <c:pt idx="28">
                        <c:v>22</c:v>
                      </c:pt>
                      <c:pt idx="29">
                        <c:v>22</c:v>
                      </c:pt>
                      <c:pt idx="30">
                        <c:v>23</c:v>
                      </c:pt>
                      <c:pt idx="31">
                        <c:v>23</c:v>
                      </c:pt>
                      <c:pt idx="32">
                        <c:v>28</c:v>
                      </c:pt>
                      <c:pt idx="33">
                        <c:v>23</c:v>
                      </c:pt>
                      <c:pt idx="34">
                        <c:v>29</c:v>
                      </c:pt>
                      <c:pt idx="35">
                        <c:v>29</c:v>
                      </c:pt>
                      <c:pt idx="36">
                        <c:v>32</c:v>
                      </c:pt>
                      <c:pt idx="37">
                        <c:v>30</c:v>
                      </c:pt>
                      <c:pt idx="38">
                        <c:v>29</c:v>
                      </c:pt>
                      <c:pt idx="39">
                        <c:v>24</c:v>
                      </c:pt>
                      <c:pt idx="40">
                        <c:v>17</c:v>
                      </c:pt>
                      <c:pt idx="41">
                        <c:v>13</c:v>
                      </c:pt>
                      <c:pt idx="42">
                        <c:v>14</c:v>
                      </c:pt>
                      <c:pt idx="43">
                        <c:v>14</c:v>
                      </c:pt>
                      <c:pt idx="44">
                        <c:v>14</c:v>
                      </c:pt>
                      <c:pt idx="45">
                        <c:v>18</c:v>
                      </c:pt>
                      <c:pt idx="46">
                        <c:v>17</c:v>
                      </c:pt>
                      <c:pt idx="47">
                        <c:v>18</c:v>
                      </c:pt>
                      <c:pt idx="48">
                        <c:v>15</c:v>
                      </c:pt>
                      <c:pt idx="49">
                        <c:v>17</c:v>
                      </c:pt>
                      <c:pt idx="50">
                        <c:v>13</c:v>
                      </c:pt>
                      <c:pt idx="51">
                        <c:v>13</c:v>
                      </c:pt>
                      <c:pt idx="52">
                        <c:v>12</c:v>
                      </c:pt>
                      <c:pt idx="53">
                        <c:v>8</c:v>
                      </c:pt>
                      <c:pt idx="54">
                        <c:v>8</c:v>
                      </c:pt>
                      <c:pt idx="55">
                        <c:v>6</c:v>
                      </c:pt>
                      <c:pt idx="56">
                        <c:v>5</c:v>
                      </c:pt>
                      <c:pt idx="57">
                        <c:v>6</c:v>
                      </c:pt>
                      <c:pt idx="58">
                        <c:v>5</c:v>
                      </c:pt>
                      <c:pt idx="59">
                        <c:v>6</c:v>
                      </c:pt>
                      <c:pt idx="60">
                        <c:v>6</c:v>
                      </c:pt>
                      <c:pt idx="61">
                        <c:v>5</c:v>
                      </c:pt>
                      <c:pt idx="62">
                        <c:v>3</c:v>
                      </c:pt>
                      <c:pt idx="63">
                        <c:v>9</c:v>
                      </c:pt>
                      <c:pt idx="64">
                        <c:v>11</c:v>
                      </c:pt>
                      <c:pt idx="65">
                        <c:v>12</c:v>
                      </c:pt>
                      <c:pt idx="66">
                        <c:v>9</c:v>
                      </c:pt>
                      <c:pt idx="67">
                        <c:v>9</c:v>
                      </c:pt>
                      <c:pt idx="68">
                        <c:v>8</c:v>
                      </c:pt>
                      <c:pt idx="69">
                        <c:v>6</c:v>
                      </c:pt>
                      <c:pt idx="70">
                        <c:v>6</c:v>
                      </c:pt>
                      <c:pt idx="71">
                        <c:v>6</c:v>
                      </c:pt>
                      <c:pt idx="72">
                        <c:v>6</c:v>
                      </c:pt>
                      <c:pt idx="73">
                        <c:v>6</c:v>
                      </c:pt>
                      <c:pt idx="74">
                        <c:v>6</c:v>
                      </c:pt>
                      <c:pt idx="75">
                        <c:v>3</c:v>
                      </c:pt>
                      <c:pt idx="76">
                        <c:v>3</c:v>
                      </c:pt>
                      <c:pt idx="77">
                        <c:v>3</c:v>
                      </c:pt>
                      <c:pt idx="78">
                        <c:v>2</c:v>
                      </c:pt>
                      <c:pt idx="79">
                        <c:v>2</c:v>
                      </c:pt>
                      <c:pt idx="80">
                        <c:v>2</c:v>
                      </c:pt>
                      <c:pt idx="81">
                        <c:v>1</c:v>
                      </c:pt>
                      <c:pt idx="82">
                        <c:v>1</c:v>
                      </c:pt>
                      <c:pt idx="83">
                        <c:v>1</c:v>
                      </c:pt>
                      <c:pt idx="84">
                        <c:v>0</c:v>
                      </c:pt>
                      <c:pt idx="85">
                        <c:v>0</c:v>
                      </c:pt>
                    </c:numCache>
                  </c:numRef>
                </c:val>
                <c:smooth val="0"/>
                <c:extLst xmlns:c15="http://schemas.microsoft.com/office/drawing/2012/chart">
                  <c:ext xmlns:c16="http://schemas.microsoft.com/office/drawing/2014/chart" uri="{C3380CC4-5D6E-409C-BE32-E72D297353CC}">
                    <c16:uniqueId val="{0000000C-52C3-4399-9EDF-D85BF3EFD9FC}"/>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'Data Set'!$AG$2:$AG$3</c15:sqref>
                        </c15:formulaRef>
                      </c:ext>
                    </c:extLst>
                    <c:strCache>
                      <c:ptCount val="2"/>
                      <c:pt idx="0">
                        <c:v>Mem</c:v>
                      </c:pt>
                      <c:pt idx="1">
                        <c:v>Deaths</c:v>
                      </c:pt>
                    </c:strCache>
                  </c:strRef>
                </c:tx>
                <c:spPr>
                  <a:ln w="28575"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Set'!$AG$4:$AG$89</c15:sqref>
                        </c15:formulaRef>
                      </c:ext>
                    </c:extLst>
                    <c:numCache>
                      <c:formatCode>General</c:formatCode>
                      <c:ptCount val="86"/>
                      <c:pt idx="0">
                        <c:v>0</c:v>
                      </c:pt>
                      <c:pt idx="1">
                        <c:v>0</c:v>
                      </c:pt>
                      <c:pt idx="2">
                        <c:v>0</c:v>
                      </c:pt>
                      <c:pt idx="3">
                        <c:v>0</c:v>
                      </c:pt>
                      <c:pt idx="4">
                        <c:v>0</c:v>
                      </c:pt>
                      <c:pt idx="5">
                        <c:v>0</c:v>
                      </c:pt>
                      <c:pt idx="6">
                        <c:v>0</c:v>
                      </c:pt>
                      <c:pt idx="7">
                        <c:v>0</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numCache>
                  </c:numRef>
                </c:val>
                <c:smooth val="0"/>
                <c:extLst xmlns:c15="http://schemas.microsoft.com/office/drawing/2012/chart">
                  <c:ext xmlns:c16="http://schemas.microsoft.com/office/drawing/2014/chart" uri="{C3380CC4-5D6E-409C-BE32-E72D297353CC}">
                    <c16:uniqueId val="{0000000D-52C3-4399-9EDF-D85BF3EFD9FC}"/>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'Data Set'!$AI$2:$AI$3</c15:sqref>
                        </c15:formulaRef>
                      </c:ext>
                    </c:extLst>
                    <c:strCache>
                      <c:ptCount val="2"/>
                      <c:pt idx="0">
                        <c:v>TVHS</c:v>
                      </c:pt>
                      <c:pt idx="1">
                        <c:v>Active</c:v>
                      </c:pt>
                    </c:strCache>
                  </c:strRef>
                </c:tx>
                <c:spPr>
                  <a:ln w="285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Set'!$AI$4:$AI$89</c15:sqref>
                        </c15:formulaRef>
                      </c:ext>
                    </c:extLst>
                    <c:numCache>
                      <c:formatCode>General</c:formatCode>
                      <c:ptCount val="86"/>
                      <c:pt idx="0">
                        <c:v>5</c:v>
                      </c:pt>
                      <c:pt idx="1">
                        <c:v>13</c:v>
                      </c:pt>
                      <c:pt idx="2">
                        <c:v>27</c:v>
                      </c:pt>
                      <c:pt idx="3">
                        <c:v>35</c:v>
                      </c:pt>
                      <c:pt idx="4">
                        <c:v>29</c:v>
                      </c:pt>
                      <c:pt idx="5">
                        <c:v>34</c:v>
                      </c:pt>
                      <c:pt idx="6">
                        <c:v>39</c:v>
                      </c:pt>
                      <c:pt idx="7">
                        <c:v>31</c:v>
                      </c:pt>
                      <c:pt idx="8">
                        <c:v>34</c:v>
                      </c:pt>
                      <c:pt idx="9">
                        <c:v>53</c:v>
                      </c:pt>
                      <c:pt idx="10">
                        <c:v>59</c:v>
                      </c:pt>
                      <c:pt idx="11">
                        <c:v>56</c:v>
                      </c:pt>
                      <c:pt idx="12">
                        <c:v>57</c:v>
                      </c:pt>
                      <c:pt idx="13">
                        <c:v>59</c:v>
                      </c:pt>
                      <c:pt idx="14">
                        <c:v>59</c:v>
                      </c:pt>
                      <c:pt idx="15">
                        <c:v>52</c:v>
                      </c:pt>
                      <c:pt idx="16">
                        <c:v>55</c:v>
                      </c:pt>
                      <c:pt idx="17">
                        <c:v>73</c:v>
                      </c:pt>
                      <c:pt idx="18">
                        <c:v>64</c:v>
                      </c:pt>
                      <c:pt idx="19">
                        <c:v>61</c:v>
                      </c:pt>
                      <c:pt idx="20">
                        <c:v>50</c:v>
                      </c:pt>
                      <c:pt idx="21">
                        <c:v>48</c:v>
                      </c:pt>
                      <c:pt idx="22">
                        <c:v>44</c:v>
                      </c:pt>
                      <c:pt idx="23">
                        <c:v>52</c:v>
                      </c:pt>
                      <c:pt idx="24">
                        <c:v>64</c:v>
                      </c:pt>
                      <c:pt idx="25">
                        <c:v>73</c:v>
                      </c:pt>
                      <c:pt idx="26">
                        <c:v>92</c:v>
                      </c:pt>
                      <c:pt idx="27">
                        <c:v>60</c:v>
                      </c:pt>
                      <c:pt idx="28">
                        <c:v>104</c:v>
                      </c:pt>
                      <c:pt idx="29">
                        <c:v>116</c:v>
                      </c:pt>
                      <c:pt idx="30">
                        <c:v>123</c:v>
                      </c:pt>
                      <c:pt idx="31">
                        <c:v>142</c:v>
                      </c:pt>
                      <c:pt idx="32">
                        <c:v>142</c:v>
                      </c:pt>
                      <c:pt idx="33">
                        <c:v>142</c:v>
                      </c:pt>
                      <c:pt idx="34">
                        <c:v>142</c:v>
                      </c:pt>
                      <c:pt idx="35">
                        <c:v>142</c:v>
                      </c:pt>
                      <c:pt idx="36">
                        <c:v>142</c:v>
                      </c:pt>
                      <c:pt idx="37">
                        <c:v>142</c:v>
                      </c:pt>
                      <c:pt idx="38">
                        <c:v>142</c:v>
                      </c:pt>
                      <c:pt idx="39">
                        <c:v>133</c:v>
                      </c:pt>
                      <c:pt idx="40">
                        <c:v>120</c:v>
                      </c:pt>
                      <c:pt idx="41">
                        <c:v>158</c:v>
                      </c:pt>
                      <c:pt idx="42">
                        <c:v>158</c:v>
                      </c:pt>
                      <c:pt idx="43">
                        <c:v>157</c:v>
                      </c:pt>
                      <c:pt idx="44">
                        <c:v>150</c:v>
                      </c:pt>
                      <c:pt idx="45">
                        <c:v>154</c:v>
                      </c:pt>
                      <c:pt idx="46">
                        <c:v>162</c:v>
                      </c:pt>
                      <c:pt idx="47">
                        <c:v>146</c:v>
                      </c:pt>
                      <c:pt idx="48">
                        <c:v>98</c:v>
                      </c:pt>
                      <c:pt idx="49">
                        <c:v>98</c:v>
                      </c:pt>
                      <c:pt idx="50">
                        <c:v>91</c:v>
                      </c:pt>
                      <c:pt idx="51">
                        <c:v>91</c:v>
                      </c:pt>
                      <c:pt idx="52">
                        <c:v>90</c:v>
                      </c:pt>
                      <c:pt idx="53">
                        <c:v>90</c:v>
                      </c:pt>
                      <c:pt idx="54">
                        <c:v>59</c:v>
                      </c:pt>
                      <c:pt idx="55">
                        <c:v>59</c:v>
                      </c:pt>
                      <c:pt idx="56">
                        <c:v>59</c:v>
                      </c:pt>
                      <c:pt idx="57">
                        <c:v>59</c:v>
                      </c:pt>
                      <c:pt idx="58">
                        <c:v>41</c:v>
                      </c:pt>
                      <c:pt idx="59">
                        <c:v>41</c:v>
                      </c:pt>
                      <c:pt idx="60">
                        <c:v>30</c:v>
                      </c:pt>
                      <c:pt idx="61">
                        <c:v>30</c:v>
                      </c:pt>
                      <c:pt idx="62">
                        <c:v>30</c:v>
                      </c:pt>
                      <c:pt idx="63">
                        <c:v>29</c:v>
                      </c:pt>
                      <c:pt idx="64">
                        <c:v>29</c:v>
                      </c:pt>
                      <c:pt idx="65">
                        <c:v>29</c:v>
                      </c:pt>
                      <c:pt idx="66">
                        <c:v>25</c:v>
                      </c:pt>
                      <c:pt idx="67">
                        <c:v>27</c:v>
                      </c:pt>
                      <c:pt idx="68">
                        <c:v>29</c:v>
                      </c:pt>
                      <c:pt idx="69">
                        <c:v>31</c:v>
                      </c:pt>
                      <c:pt idx="70">
                        <c:v>31</c:v>
                      </c:pt>
                      <c:pt idx="71">
                        <c:v>31</c:v>
                      </c:pt>
                      <c:pt idx="72">
                        <c:v>31</c:v>
                      </c:pt>
                      <c:pt idx="73">
                        <c:v>31</c:v>
                      </c:pt>
                      <c:pt idx="74">
                        <c:v>31</c:v>
                      </c:pt>
                      <c:pt idx="75">
                        <c:v>31</c:v>
                      </c:pt>
                      <c:pt idx="76">
                        <c:v>31</c:v>
                      </c:pt>
                      <c:pt idx="77">
                        <c:v>31</c:v>
                      </c:pt>
                      <c:pt idx="78">
                        <c:v>31</c:v>
                      </c:pt>
                      <c:pt idx="79">
                        <c:v>31</c:v>
                      </c:pt>
                      <c:pt idx="80">
                        <c:v>11</c:v>
                      </c:pt>
                      <c:pt idx="81">
                        <c:v>11</c:v>
                      </c:pt>
                      <c:pt idx="82">
                        <c:v>11</c:v>
                      </c:pt>
                      <c:pt idx="83">
                        <c:v>11</c:v>
                      </c:pt>
                      <c:pt idx="84">
                        <c:v>12</c:v>
                      </c:pt>
                      <c:pt idx="85">
                        <c:v>12</c:v>
                      </c:pt>
                    </c:numCache>
                  </c:numRef>
                </c:val>
                <c:smooth val="0"/>
                <c:extLst xmlns:c15="http://schemas.microsoft.com/office/drawing/2012/chart">
                  <c:ext xmlns:c16="http://schemas.microsoft.com/office/drawing/2014/chart" uri="{C3380CC4-5D6E-409C-BE32-E72D297353CC}">
                    <c16:uniqueId val="{0000000E-52C3-4399-9EDF-D85BF3EFD9FC}"/>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'Data Set'!$AJ$2:$AJ$3</c15:sqref>
                        </c15:formulaRef>
                      </c:ext>
                    </c:extLst>
                    <c:strCache>
                      <c:ptCount val="2"/>
                      <c:pt idx="0">
                        <c:v>TVHS</c:v>
                      </c:pt>
                      <c:pt idx="1">
                        <c:v>Deaths</c:v>
                      </c:pt>
                    </c:strCache>
                  </c:strRef>
                </c:tx>
                <c:spPr>
                  <a:ln w="285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Set'!$AJ$4:$AJ$89</c15:sqref>
                        </c15:formulaRef>
                      </c:ext>
                    </c:extLst>
                    <c:numCache>
                      <c:formatCode>General</c:formatCode>
                      <c:ptCount val="86"/>
                      <c:pt idx="0">
                        <c:v>0</c:v>
                      </c:pt>
                      <c:pt idx="1">
                        <c:v>0</c:v>
                      </c:pt>
                      <c:pt idx="2">
                        <c:v>0</c:v>
                      </c:pt>
                      <c:pt idx="3">
                        <c:v>1</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6</c:v>
                      </c:pt>
                      <c:pt idx="59">
                        <c:v>6</c:v>
                      </c:pt>
                      <c:pt idx="60">
                        <c:v>6</c:v>
                      </c:pt>
                      <c:pt idx="61">
                        <c:v>6</c:v>
                      </c:pt>
                      <c:pt idx="62">
                        <c:v>6</c:v>
                      </c:pt>
                      <c:pt idx="63">
                        <c:v>6</c:v>
                      </c:pt>
                      <c:pt idx="64">
                        <c:v>6</c:v>
                      </c:pt>
                      <c:pt idx="65">
                        <c:v>6</c:v>
                      </c:pt>
                      <c:pt idx="66">
                        <c:v>6</c:v>
                      </c:pt>
                      <c:pt idx="67">
                        <c:v>6</c:v>
                      </c:pt>
                      <c:pt idx="68">
                        <c:v>6</c:v>
                      </c:pt>
                      <c:pt idx="69">
                        <c:v>6</c:v>
                      </c:pt>
                      <c:pt idx="70">
                        <c:v>6</c:v>
                      </c:pt>
                      <c:pt idx="71">
                        <c:v>6</c:v>
                      </c:pt>
                      <c:pt idx="72">
                        <c:v>6</c:v>
                      </c:pt>
                      <c:pt idx="73">
                        <c:v>6</c:v>
                      </c:pt>
                      <c:pt idx="74">
                        <c:v>6</c:v>
                      </c:pt>
                      <c:pt idx="75">
                        <c:v>6</c:v>
                      </c:pt>
                      <c:pt idx="76">
                        <c:v>6</c:v>
                      </c:pt>
                      <c:pt idx="77">
                        <c:v>6</c:v>
                      </c:pt>
                      <c:pt idx="78">
                        <c:v>6</c:v>
                      </c:pt>
                      <c:pt idx="79">
                        <c:v>6</c:v>
                      </c:pt>
                      <c:pt idx="80">
                        <c:v>6</c:v>
                      </c:pt>
                      <c:pt idx="81">
                        <c:v>6</c:v>
                      </c:pt>
                      <c:pt idx="82">
                        <c:v>6</c:v>
                      </c:pt>
                      <c:pt idx="83">
                        <c:v>6</c:v>
                      </c:pt>
                      <c:pt idx="84">
                        <c:v>6</c:v>
                      </c:pt>
                      <c:pt idx="85">
                        <c:v>6</c:v>
                      </c:pt>
                    </c:numCache>
                  </c:numRef>
                </c:val>
                <c:smooth val="0"/>
                <c:extLst xmlns:c15="http://schemas.microsoft.com/office/drawing/2012/chart">
                  <c:ext xmlns:c16="http://schemas.microsoft.com/office/drawing/2014/chart" uri="{C3380CC4-5D6E-409C-BE32-E72D297353CC}">
                    <c16:uniqueId val="{0000000F-52C3-4399-9EDF-D85BF3EFD9FC}"/>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'Data Set'!$AL$2:$AL$3</c15:sqref>
                        </c15:formulaRef>
                      </c:ext>
                    </c:extLst>
                    <c:strCache>
                      <c:ptCount val="2"/>
                      <c:pt idx="0">
                        <c:v>Totals</c:v>
                      </c:pt>
                      <c:pt idx="1">
                        <c:v>Active</c:v>
                      </c:pt>
                    </c:strCache>
                  </c:strRef>
                </c:tx>
                <c:spPr>
                  <a:ln w="28575" cap="rnd">
                    <a:solidFill>
                      <a:srgbClr val="7D0BA1"/>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Set'!$AL$4:$AL$89</c15:sqref>
                        </c15:formulaRef>
                      </c:ext>
                    </c:extLst>
                    <c:numCache>
                      <c:formatCode>General</c:formatCode>
                      <c:ptCount val="86"/>
                      <c:pt idx="0">
                        <c:v>18</c:v>
                      </c:pt>
                      <c:pt idx="1">
                        <c:v>26</c:v>
                      </c:pt>
                      <c:pt idx="2">
                        <c:v>42</c:v>
                      </c:pt>
                      <c:pt idx="3">
                        <c:v>73</c:v>
                      </c:pt>
                      <c:pt idx="4">
                        <c:v>65</c:v>
                      </c:pt>
                      <c:pt idx="5">
                        <c:v>66</c:v>
                      </c:pt>
                      <c:pt idx="6">
                        <c:v>77</c:v>
                      </c:pt>
                      <c:pt idx="7">
                        <c:v>78</c:v>
                      </c:pt>
                      <c:pt idx="8">
                        <c:v>81</c:v>
                      </c:pt>
                      <c:pt idx="9">
                        <c:v>89</c:v>
                      </c:pt>
                      <c:pt idx="10">
                        <c:v>97</c:v>
                      </c:pt>
                      <c:pt idx="11">
                        <c:v>79</c:v>
                      </c:pt>
                      <c:pt idx="12">
                        <c:v>80</c:v>
                      </c:pt>
                      <c:pt idx="13">
                        <c:v>83</c:v>
                      </c:pt>
                      <c:pt idx="14">
                        <c:v>82</c:v>
                      </c:pt>
                      <c:pt idx="15">
                        <c:v>80</c:v>
                      </c:pt>
                      <c:pt idx="16">
                        <c:v>96</c:v>
                      </c:pt>
                      <c:pt idx="17">
                        <c:v>112</c:v>
                      </c:pt>
                      <c:pt idx="18">
                        <c:v>100</c:v>
                      </c:pt>
                      <c:pt idx="19">
                        <c:v>104</c:v>
                      </c:pt>
                      <c:pt idx="20">
                        <c:v>103</c:v>
                      </c:pt>
                      <c:pt idx="21">
                        <c:v>100</c:v>
                      </c:pt>
                      <c:pt idx="22">
                        <c:v>103</c:v>
                      </c:pt>
                      <c:pt idx="23">
                        <c:v>110</c:v>
                      </c:pt>
                      <c:pt idx="24">
                        <c:v>122</c:v>
                      </c:pt>
                      <c:pt idx="25">
                        <c:v>136</c:v>
                      </c:pt>
                      <c:pt idx="26">
                        <c:v>184</c:v>
                      </c:pt>
                      <c:pt idx="27">
                        <c:v>157</c:v>
                      </c:pt>
                      <c:pt idx="28">
                        <c:v>224</c:v>
                      </c:pt>
                      <c:pt idx="29">
                        <c:v>245</c:v>
                      </c:pt>
                      <c:pt idx="30">
                        <c:v>256</c:v>
                      </c:pt>
                      <c:pt idx="31">
                        <c:v>282</c:v>
                      </c:pt>
                      <c:pt idx="32">
                        <c:v>273</c:v>
                      </c:pt>
                      <c:pt idx="33">
                        <c:v>272</c:v>
                      </c:pt>
                      <c:pt idx="34">
                        <c:v>269</c:v>
                      </c:pt>
                      <c:pt idx="35">
                        <c:v>287</c:v>
                      </c:pt>
                      <c:pt idx="36">
                        <c:v>293</c:v>
                      </c:pt>
                      <c:pt idx="37">
                        <c:v>284</c:v>
                      </c:pt>
                      <c:pt idx="38">
                        <c:v>272</c:v>
                      </c:pt>
                      <c:pt idx="39">
                        <c:v>258</c:v>
                      </c:pt>
                      <c:pt idx="40">
                        <c:v>220</c:v>
                      </c:pt>
                      <c:pt idx="41">
                        <c:v>258</c:v>
                      </c:pt>
                      <c:pt idx="42">
                        <c:v>270</c:v>
                      </c:pt>
                      <c:pt idx="43">
                        <c:v>260</c:v>
                      </c:pt>
                      <c:pt idx="44">
                        <c:v>268</c:v>
                      </c:pt>
                      <c:pt idx="45">
                        <c:v>283</c:v>
                      </c:pt>
                      <c:pt idx="46">
                        <c:v>290</c:v>
                      </c:pt>
                      <c:pt idx="47">
                        <c:v>269</c:v>
                      </c:pt>
                      <c:pt idx="48">
                        <c:v>212</c:v>
                      </c:pt>
                      <c:pt idx="49">
                        <c:v>205</c:v>
                      </c:pt>
                      <c:pt idx="50">
                        <c:v>197</c:v>
                      </c:pt>
                      <c:pt idx="51">
                        <c:v>190</c:v>
                      </c:pt>
                      <c:pt idx="52">
                        <c:v>177</c:v>
                      </c:pt>
                      <c:pt idx="53">
                        <c:v>161</c:v>
                      </c:pt>
                      <c:pt idx="54">
                        <c:v>136</c:v>
                      </c:pt>
                      <c:pt idx="55">
                        <c:v>127</c:v>
                      </c:pt>
                      <c:pt idx="56">
                        <c:v>122</c:v>
                      </c:pt>
                      <c:pt idx="57">
                        <c:v>116</c:v>
                      </c:pt>
                      <c:pt idx="58">
                        <c:v>91</c:v>
                      </c:pt>
                      <c:pt idx="59">
                        <c:v>86</c:v>
                      </c:pt>
                      <c:pt idx="60">
                        <c:v>70</c:v>
                      </c:pt>
                      <c:pt idx="61">
                        <c:v>71</c:v>
                      </c:pt>
                      <c:pt idx="62">
                        <c:v>68</c:v>
                      </c:pt>
                      <c:pt idx="63">
                        <c:v>70</c:v>
                      </c:pt>
                      <c:pt idx="64">
                        <c:v>71</c:v>
                      </c:pt>
                      <c:pt idx="65">
                        <c:v>74</c:v>
                      </c:pt>
                      <c:pt idx="66">
                        <c:v>63</c:v>
                      </c:pt>
                      <c:pt idx="67">
                        <c:v>62</c:v>
                      </c:pt>
                      <c:pt idx="68">
                        <c:v>60</c:v>
                      </c:pt>
                      <c:pt idx="69">
                        <c:v>62</c:v>
                      </c:pt>
                      <c:pt idx="70">
                        <c:v>62</c:v>
                      </c:pt>
                      <c:pt idx="71">
                        <c:v>60</c:v>
                      </c:pt>
                      <c:pt idx="72">
                        <c:v>57</c:v>
                      </c:pt>
                      <c:pt idx="73">
                        <c:v>58</c:v>
                      </c:pt>
                      <c:pt idx="74">
                        <c:v>53</c:v>
                      </c:pt>
                      <c:pt idx="75">
                        <c:v>47</c:v>
                      </c:pt>
                      <c:pt idx="76">
                        <c:v>48</c:v>
                      </c:pt>
                      <c:pt idx="77">
                        <c:v>45</c:v>
                      </c:pt>
                      <c:pt idx="78">
                        <c:v>40</c:v>
                      </c:pt>
                      <c:pt idx="79">
                        <c:v>43</c:v>
                      </c:pt>
                      <c:pt idx="80">
                        <c:v>24</c:v>
                      </c:pt>
                      <c:pt idx="81">
                        <c:v>22</c:v>
                      </c:pt>
                      <c:pt idx="82">
                        <c:v>21</c:v>
                      </c:pt>
                      <c:pt idx="83">
                        <c:v>20</c:v>
                      </c:pt>
                      <c:pt idx="84">
                        <c:v>19</c:v>
                      </c:pt>
                      <c:pt idx="85">
                        <c:v>24</c:v>
                      </c:pt>
                    </c:numCache>
                  </c:numRef>
                </c:val>
                <c:smooth val="0"/>
                <c:extLst xmlns:c15="http://schemas.microsoft.com/office/drawing/2012/chart">
                  <c:ext xmlns:c16="http://schemas.microsoft.com/office/drawing/2014/chart" uri="{C3380CC4-5D6E-409C-BE32-E72D297353CC}">
                    <c16:uniqueId val="{00000010-52C3-4399-9EDF-D85BF3EFD9FC}"/>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'Data Set'!$AM$2:$AM$3</c15:sqref>
                        </c15:formulaRef>
                      </c:ext>
                    </c:extLst>
                    <c:strCache>
                      <c:ptCount val="2"/>
                      <c:pt idx="0">
                        <c:v>Totals</c:v>
                      </c:pt>
                      <c:pt idx="1">
                        <c:v>Deaths</c:v>
                      </c:pt>
                    </c:strCache>
                  </c:strRef>
                </c:tx>
                <c:spPr>
                  <a:ln w="28575" cap="rnd">
                    <a:solidFill>
                      <a:srgbClr val="7D0BA1"/>
                    </a:solidFill>
                    <a:round/>
                  </a:ln>
                  <a:effectLst/>
                </c:spPr>
                <c:marker>
                  <c:symbol val="none"/>
                </c:marker>
                <c:cat>
                  <c:numRef>
                    <c:extLst xmlns:c15="http://schemas.microsoft.com/office/drawing/2012/chart">
                      <c:ext xmlns:c15="http://schemas.microsoft.com/office/drawing/2012/chart" uri="{02D57815-91ED-43cb-92C2-25804820EDAC}">
                        <c15:formulaRef>
                          <c15:sqref>'Data Set'!$U$4:$U$89</c15:sqref>
                        </c15:formulaRef>
                      </c:ext>
                    </c:extLst>
                    <c:numCache>
                      <c:formatCode>m/d/yyyy</c:formatCode>
                      <c:ptCount val="86"/>
                      <c:pt idx="0">
                        <c:v>43992</c:v>
                      </c:pt>
                      <c:pt idx="1">
                        <c:v>43997</c:v>
                      </c:pt>
                      <c:pt idx="2">
                        <c:v>44019</c:v>
                      </c:pt>
                      <c:pt idx="3">
                        <c:v>44032</c:v>
                      </c:pt>
                      <c:pt idx="4">
                        <c:v>44035</c:v>
                      </c:pt>
                      <c:pt idx="5">
                        <c:v>44039</c:v>
                      </c:pt>
                      <c:pt idx="6">
                        <c:v>44046</c:v>
                      </c:pt>
                      <c:pt idx="7">
                        <c:v>44053</c:v>
                      </c:pt>
                      <c:pt idx="8">
                        <c:v>44060</c:v>
                      </c:pt>
                      <c:pt idx="9">
                        <c:v>44067</c:v>
                      </c:pt>
                      <c:pt idx="10">
                        <c:v>44068</c:v>
                      </c:pt>
                      <c:pt idx="11">
                        <c:v>44075</c:v>
                      </c:pt>
                      <c:pt idx="12">
                        <c:v>44076</c:v>
                      </c:pt>
                      <c:pt idx="13">
                        <c:v>44082</c:v>
                      </c:pt>
                      <c:pt idx="14">
                        <c:v>44088</c:v>
                      </c:pt>
                      <c:pt idx="15">
                        <c:v>44095</c:v>
                      </c:pt>
                      <c:pt idx="16">
                        <c:v>44102</c:v>
                      </c:pt>
                      <c:pt idx="17">
                        <c:v>44109</c:v>
                      </c:pt>
                      <c:pt idx="18">
                        <c:v>44117</c:v>
                      </c:pt>
                      <c:pt idx="19">
                        <c:v>44123</c:v>
                      </c:pt>
                      <c:pt idx="20">
                        <c:v>44127</c:v>
                      </c:pt>
                      <c:pt idx="21">
                        <c:v>44130</c:v>
                      </c:pt>
                      <c:pt idx="22">
                        <c:v>44131</c:v>
                      </c:pt>
                      <c:pt idx="23">
                        <c:v>44137</c:v>
                      </c:pt>
                      <c:pt idx="24">
                        <c:v>44144</c:v>
                      </c:pt>
                      <c:pt idx="25">
                        <c:v>44151</c:v>
                      </c:pt>
                      <c:pt idx="26">
                        <c:v>44158</c:v>
                      </c:pt>
                      <c:pt idx="27">
                        <c:v>44165</c:v>
                      </c:pt>
                      <c:pt idx="28">
                        <c:v>44172</c:v>
                      </c:pt>
                      <c:pt idx="29">
                        <c:v>44174</c:v>
                      </c:pt>
                      <c:pt idx="30">
                        <c:v>44175</c:v>
                      </c:pt>
                      <c:pt idx="31">
                        <c:v>44176</c:v>
                      </c:pt>
                      <c:pt idx="32">
                        <c:v>44179</c:v>
                      </c:pt>
                      <c:pt idx="33">
                        <c:v>44180</c:v>
                      </c:pt>
                      <c:pt idx="34">
                        <c:v>44181</c:v>
                      </c:pt>
                      <c:pt idx="35">
                        <c:v>44182</c:v>
                      </c:pt>
                      <c:pt idx="36">
                        <c:v>44183</c:v>
                      </c:pt>
                      <c:pt idx="37">
                        <c:v>44186</c:v>
                      </c:pt>
                      <c:pt idx="38">
                        <c:v>44187</c:v>
                      </c:pt>
                      <c:pt idx="39">
                        <c:v>44188</c:v>
                      </c:pt>
                      <c:pt idx="40">
                        <c:v>44193</c:v>
                      </c:pt>
                      <c:pt idx="41">
                        <c:v>44195</c:v>
                      </c:pt>
                      <c:pt idx="42">
                        <c:v>44196</c:v>
                      </c:pt>
                      <c:pt idx="43">
                        <c:v>44200</c:v>
                      </c:pt>
                      <c:pt idx="44">
                        <c:v>44201</c:v>
                      </c:pt>
                      <c:pt idx="45">
                        <c:v>44202</c:v>
                      </c:pt>
                      <c:pt idx="46">
                        <c:v>44203</c:v>
                      </c:pt>
                      <c:pt idx="47">
                        <c:v>44204</c:v>
                      </c:pt>
                      <c:pt idx="48">
                        <c:v>44207</c:v>
                      </c:pt>
                      <c:pt idx="49">
                        <c:v>44208</c:v>
                      </c:pt>
                      <c:pt idx="50">
                        <c:v>44209</c:v>
                      </c:pt>
                      <c:pt idx="51">
                        <c:v>44210</c:v>
                      </c:pt>
                      <c:pt idx="52">
                        <c:v>44211</c:v>
                      </c:pt>
                      <c:pt idx="53">
                        <c:v>44215</c:v>
                      </c:pt>
                      <c:pt idx="54">
                        <c:v>44216</c:v>
                      </c:pt>
                      <c:pt idx="55">
                        <c:v>44217</c:v>
                      </c:pt>
                      <c:pt idx="56">
                        <c:v>44218</c:v>
                      </c:pt>
                      <c:pt idx="57">
                        <c:v>44221</c:v>
                      </c:pt>
                      <c:pt idx="58">
                        <c:v>44222</c:v>
                      </c:pt>
                      <c:pt idx="59">
                        <c:v>44223</c:v>
                      </c:pt>
                      <c:pt idx="60">
                        <c:v>44224</c:v>
                      </c:pt>
                      <c:pt idx="61">
                        <c:v>44225</c:v>
                      </c:pt>
                      <c:pt idx="62">
                        <c:v>44228</c:v>
                      </c:pt>
                      <c:pt idx="63">
                        <c:v>44229</c:v>
                      </c:pt>
                      <c:pt idx="64">
                        <c:v>44230</c:v>
                      </c:pt>
                      <c:pt idx="65">
                        <c:v>44231</c:v>
                      </c:pt>
                      <c:pt idx="66">
                        <c:v>44235</c:v>
                      </c:pt>
                      <c:pt idx="67">
                        <c:v>44237</c:v>
                      </c:pt>
                      <c:pt idx="68">
                        <c:v>44238</c:v>
                      </c:pt>
                      <c:pt idx="69">
                        <c:v>44239</c:v>
                      </c:pt>
                      <c:pt idx="70">
                        <c:v>44242</c:v>
                      </c:pt>
                      <c:pt idx="71">
                        <c:v>44243</c:v>
                      </c:pt>
                      <c:pt idx="72">
                        <c:v>44244</c:v>
                      </c:pt>
                      <c:pt idx="73">
                        <c:v>44245</c:v>
                      </c:pt>
                      <c:pt idx="74">
                        <c:v>44249</c:v>
                      </c:pt>
                      <c:pt idx="75">
                        <c:v>44250</c:v>
                      </c:pt>
                      <c:pt idx="76">
                        <c:v>44251</c:v>
                      </c:pt>
                      <c:pt idx="77">
                        <c:v>44252</c:v>
                      </c:pt>
                      <c:pt idx="78">
                        <c:v>44256</c:v>
                      </c:pt>
                      <c:pt idx="79">
                        <c:v>44257</c:v>
                      </c:pt>
                      <c:pt idx="80">
                        <c:v>44258</c:v>
                      </c:pt>
                      <c:pt idx="81">
                        <c:v>44259</c:v>
                      </c:pt>
                      <c:pt idx="82">
                        <c:v>44263</c:v>
                      </c:pt>
                      <c:pt idx="83">
                        <c:v>44264</c:v>
                      </c:pt>
                      <c:pt idx="84">
                        <c:v>44265</c:v>
                      </c:pt>
                      <c:pt idx="85">
                        <c:v>44266</c:v>
                      </c:pt>
                    </c:numCache>
                  </c:numRef>
                </c:cat>
                <c:val>
                  <c:numRef>
                    <c:extLst xmlns:c15="http://schemas.microsoft.com/office/drawing/2012/chart">
                      <c:ext xmlns:c15="http://schemas.microsoft.com/office/drawing/2012/chart" uri="{02D57815-91ED-43cb-92C2-25804820EDAC}">
                        <c15:formulaRef>
                          <c15:sqref>'Data Set'!$AM$4:$AM$89</c15:sqref>
                        </c15:formulaRef>
                      </c:ext>
                    </c:extLst>
                    <c:numCache>
                      <c:formatCode>General</c:formatCode>
                      <c:ptCount val="86"/>
                      <c:pt idx="0">
                        <c:v>0</c:v>
                      </c:pt>
                      <c:pt idx="1">
                        <c:v>0</c:v>
                      </c:pt>
                      <c:pt idx="2">
                        <c:v>0</c:v>
                      </c:pt>
                      <c:pt idx="3">
                        <c:v>1</c:v>
                      </c:pt>
                      <c:pt idx="4">
                        <c:v>2</c:v>
                      </c:pt>
                      <c:pt idx="5">
                        <c:v>2</c:v>
                      </c:pt>
                      <c:pt idx="6">
                        <c:v>2</c:v>
                      </c:pt>
                      <c:pt idx="7">
                        <c:v>2</c:v>
                      </c:pt>
                      <c:pt idx="8">
                        <c:v>3</c:v>
                      </c:pt>
                      <c:pt idx="9">
                        <c:v>3</c:v>
                      </c:pt>
                      <c:pt idx="10">
                        <c:v>3</c:v>
                      </c:pt>
                      <c:pt idx="11">
                        <c:v>3</c:v>
                      </c:pt>
                      <c:pt idx="12">
                        <c:v>3</c:v>
                      </c:pt>
                      <c:pt idx="13">
                        <c:v>4</c:v>
                      </c:pt>
                      <c:pt idx="14">
                        <c:v>4</c:v>
                      </c:pt>
                      <c:pt idx="15">
                        <c:v>4</c:v>
                      </c:pt>
                      <c:pt idx="16">
                        <c:v>4</c:v>
                      </c:pt>
                      <c:pt idx="17">
                        <c:v>4</c:v>
                      </c:pt>
                      <c:pt idx="18">
                        <c:v>4</c:v>
                      </c:pt>
                      <c:pt idx="19">
                        <c:v>4</c:v>
                      </c:pt>
                      <c:pt idx="20">
                        <c:v>5</c:v>
                      </c:pt>
                      <c:pt idx="21">
                        <c:v>6</c:v>
                      </c:pt>
                      <c:pt idx="22">
                        <c:v>6</c:v>
                      </c:pt>
                      <c:pt idx="23">
                        <c:v>6</c:v>
                      </c:pt>
                      <c:pt idx="24">
                        <c:v>6</c:v>
                      </c:pt>
                      <c:pt idx="25">
                        <c:v>6</c:v>
                      </c:pt>
                      <c:pt idx="26">
                        <c:v>6</c:v>
                      </c:pt>
                      <c:pt idx="27">
                        <c:v>6</c:v>
                      </c:pt>
                      <c:pt idx="28">
                        <c:v>6</c:v>
                      </c:pt>
                      <c:pt idx="29">
                        <c:v>6</c:v>
                      </c:pt>
                      <c:pt idx="30">
                        <c:v>6</c:v>
                      </c:pt>
                      <c:pt idx="31">
                        <c:v>6</c:v>
                      </c:pt>
                      <c:pt idx="32">
                        <c:v>7</c:v>
                      </c:pt>
                      <c:pt idx="33">
                        <c:v>7</c:v>
                      </c:pt>
                      <c:pt idx="34">
                        <c:v>7</c:v>
                      </c:pt>
                      <c:pt idx="35">
                        <c:v>7</c:v>
                      </c:pt>
                      <c:pt idx="36">
                        <c:v>7</c:v>
                      </c:pt>
                      <c:pt idx="37">
                        <c:v>7</c:v>
                      </c:pt>
                      <c:pt idx="38">
                        <c:v>7</c:v>
                      </c:pt>
                      <c:pt idx="39">
                        <c:v>8</c:v>
                      </c:pt>
                      <c:pt idx="40">
                        <c:v>8</c:v>
                      </c:pt>
                      <c:pt idx="41">
                        <c:v>8</c:v>
                      </c:pt>
                      <c:pt idx="42">
                        <c:v>9</c:v>
                      </c:pt>
                      <c:pt idx="43">
                        <c:v>9</c:v>
                      </c:pt>
                      <c:pt idx="44">
                        <c:v>9</c:v>
                      </c:pt>
                      <c:pt idx="45">
                        <c:v>9</c:v>
                      </c:pt>
                      <c:pt idx="46">
                        <c:v>9</c:v>
                      </c:pt>
                      <c:pt idx="47">
                        <c:v>9</c:v>
                      </c:pt>
                      <c:pt idx="48">
                        <c:v>10</c:v>
                      </c:pt>
                      <c:pt idx="49">
                        <c:v>11</c:v>
                      </c:pt>
                      <c:pt idx="50">
                        <c:v>11</c:v>
                      </c:pt>
                      <c:pt idx="51">
                        <c:v>11</c:v>
                      </c:pt>
                      <c:pt idx="52">
                        <c:v>11</c:v>
                      </c:pt>
                      <c:pt idx="53">
                        <c:v>12</c:v>
                      </c:pt>
                      <c:pt idx="54">
                        <c:v>12</c:v>
                      </c:pt>
                      <c:pt idx="55">
                        <c:v>12</c:v>
                      </c:pt>
                      <c:pt idx="56">
                        <c:v>12</c:v>
                      </c:pt>
                      <c:pt idx="57">
                        <c:v>12</c:v>
                      </c:pt>
                      <c:pt idx="58">
                        <c:v>14</c:v>
                      </c:pt>
                      <c:pt idx="59">
                        <c:v>14</c:v>
                      </c:pt>
                      <c:pt idx="60">
                        <c:v>14</c:v>
                      </c:pt>
                      <c:pt idx="61">
                        <c:v>14</c:v>
                      </c:pt>
                      <c:pt idx="62">
                        <c:v>14</c:v>
                      </c:pt>
                      <c:pt idx="63">
                        <c:v>14</c:v>
                      </c:pt>
                      <c:pt idx="64">
                        <c:v>14</c:v>
                      </c:pt>
                      <c:pt idx="65">
                        <c:v>14</c:v>
                      </c:pt>
                      <c:pt idx="66">
                        <c:v>14</c:v>
                      </c:pt>
                      <c:pt idx="67">
                        <c:v>14</c:v>
                      </c:pt>
                      <c:pt idx="68">
                        <c:v>14</c:v>
                      </c:pt>
                      <c:pt idx="69">
                        <c:v>14</c:v>
                      </c:pt>
                      <c:pt idx="70">
                        <c:v>14</c:v>
                      </c:pt>
                      <c:pt idx="71">
                        <c:v>14</c:v>
                      </c:pt>
                      <c:pt idx="72">
                        <c:v>14</c:v>
                      </c:pt>
                      <c:pt idx="73">
                        <c:v>14</c:v>
                      </c:pt>
                      <c:pt idx="74">
                        <c:v>14</c:v>
                      </c:pt>
                      <c:pt idx="75">
                        <c:v>14</c:v>
                      </c:pt>
                      <c:pt idx="76">
                        <c:v>14</c:v>
                      </c:pt>
                      <c:pt idx="77">
                        <c:v>14</c:v>
                      </c:pt>
                      <c:pt idx="78">
                        <c:v>14</c:v>
                      </c:pt>
                      <c:pt idx="79">
                        <c:v>14</c:v>
                      </c:pt>
                      <c:pt idx="80">
                        <c:v>14</c:v>
                      </c:pt>
                      <c:pt idx="81">
                        <c:v>14</c:v>
                      </c:pt>
                      <c:pt idx="82">
                        <c:v>14</c:v>
                      </c:pt>
                      <c:pt idx="83">
                        <c:v>14</c:v>
                      </c:pt>
                      <c:pt idx="84">
                        <c:v>14</c:v>
                      </c:pt>
                      <c:pt idx="85">
                        <c:v>14</c:v>
                      </c:pt>
                    </c:numCache>
                  </c:numRef>
                </c:val>
                <c:smooth val="0"/>
                <c:extLst xmlns:c15="http://schemas.microsoft.com/office/drawing/2012/chart">
                  <c:ext xmlns:c16="http://schemas.microsoft.com/office/drawing/2014/chart" uri="{C3380CC4-5D6E-409C-BE32-E72D297353CC}">
                    <c16:uniqueId val="{00000011-52C3-4399-9EDF-D85BF3EFD9FC}"/>
                  </c:ext>
                </c:extLst>
              </c15:ser>
            </c15:filteredLineSeries>
          </c:ext>
        </c:extLst>
      </c:lineChart>
      <c:dateAx>
        <c:axId val="408789904"/>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8787280"/>
        <c:crosses val="autoZero"/>
        <c:auto val="1"/>
        <c:lblOffset val="100"/>
        <c:baseTimeUnit val="days"/>
      </c:dateAx>
      <c:valAx>
        <c:axId val="408787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t>Number of COVID+ Employees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8789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CEA5FC-4640-45AF-B712-7A4FD94AEF0D}">
      <dgm:prSet phldrT="[Text]"/>
      <dgm:spPr/>
      <dgm:t>
        <a:bodyPr/>
        <a:lstStyle/>
        <a:p>
          <a:pPr>
            <a:lnSpc>
              <a:spcPct val="100000"/>
            </a:lnSpc>
          </a:pPr>
          <a:r>
            <a:rPr lang="en-US" b="1" dirty="0"/>
            <a:t>Automation</a:t>
          </a: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custT="1"/>
      <dgm:spPr/>
      <dgm:t>
        <a:bodyPr/>
        <a:lstStyle/>
        <a:p>
          <a:pPr>
            <a:lnSpc>
              <a:spcPct val="100000"/>
            </a:lnSpc>
          </a:pPr>
          <a:r>
            <a:rPr lang="en-US" sz="1400" dirty="0"/>
            <a:t>- Ease of use</a:t>
          </a:r>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dgm:spPr/>
      <dgm:t>
        <a:bodyPr/>
        <a:lstStyle/>
        <a:p>
          <a:pPr>
            <a:lnSpc>
              <a:spcPct val="100000"/>
            </a:lnSpc>
          </a:pPr>
          <a:r>
            <a:rPr lang="en-US" b="1" dirty="0"/>
            <a:t>Time Management</a:t>
          </a:r>
          <a:endParaRPr lang="en-US" dirty="0"/>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dgm:spPr/>
      <dgm:t>
        <a:bodyPr/>
        <a:lstStyle/>
        <a:p>
          <a:pPr>
            <a:lnSpc>
              <a:spcPct val="100000"/>
            </a:lnSpc>
          </a:pPr>
          <a:r>
            <a:rPr lang="en-US" b="1" i="0" dirty="0"/>
            <a:t>Expansion of Responsibilities</a:t>
          </a:r>
          <a:endParaRPr lang="en-US" dirty="0"/>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custT="1"/>
      <dgm:spPr/>
      <dgm:t>
        <a:bodyPr/>
        <a:lstStyle/>
        <a:p>
          <a:pPr>
            <a:lnSpc>
              <a:spcPct val="100000"/>
            </a:lnSpc>
          </a:pPr>
          <a:r>
            <a:rPr lang="en-US" sz="1400" dirty="0"/>
            <a:t>- Increase efficiency </a:t>
          </a:r>
          <a:br>
            <a:rPr lang="en-US" sz="1400" dirty="0"/>
          </a:br>
          <a:r>
            <a:rPr lang="en-US" sz="1400" dirty="0"/>
            <a:t>- Increase independence</a:t>
          </a:r>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custT="1"/>
      <dgm:spPr/>
      <dgm:t>
        <a:bodyPr/>
        <a:lstStyle/>
        <a:p>
          <a:pPr>
            <a:lnSpc>
              <a:spcPct val="100000"/>
            </a:lnSpc>
          </a:pPr>
          <a:r>
            <a:rPr lang="en-US" sz="1400" i="0" dirty="0"/>
            <a:t>- Evolving facility, VISN, and national reporting needs</a:t>
          </a:r>
          <a:endParaRPr lang="en-US" sz="1400" dirty="0"/>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212ADAAB-D5CB-4BBC-8DAF-7340FD334994}">
      <dgm:prSet/>
      <dgm:spPr/>
      <dgm:t>
        <a:bodyPr/>
        <a:lstStyle/>
        <a:p>
          <a:pPr>
            <a:lnSpc>
              <a:spcPct val="100000"/>
            </a:lnSpc>
          </a:pPr>
          <a:r>
            <a:rPr lang="en-US" b="1" dirty="0"/>
            <a:t>Documentation</a:t>
          </a:r>
        </a:p>
      </dgm:t>
    </dgm:pt>
    <dgm:pt modelId="{45F6D312-A686-491E-95E3-EFB9640CC472}" type="parTrans" cxnId="{C8C7266C-2A0C-476A-85B3-F12BE2521F4C}">
      <dgm:prSet/>
      <dgm:spPr/>
      <dgm:t>
        <a:bodyPr/>
        <a:lstStyle/>
        <a:p>
          <a:endParaRPr lang="en-US"/>
        </a:p>
      </dgm:t>
    </dgm:pt>
    <dgm:pt modelId="{AB2787E4-2A8B-428D-A4AE-2B14DCFFC4E7}" type="sibTrans" cxnId="{C8C7266C-2A0C-476A-85B3-F12BE2521F4C}">
      <dgm:prSet/>
      <dgm:spPr/>
      <dgm:t>
        <a:bodyPr/>
        <a:lstStyle/>
        <a:p>
          <a:endParaRPr lang="en-US"/>
        </a:p>
      </dgm:t>
    </dgm:pt>
    <dgm:pt modelId="{2AEE5C11-34AE-4EB7-8907-9BED418EA471}">
      <dgm:prSet custT="1"/>
      <dgm:spPr/>
      <dgm:t>
        <a:bodyPr/>
        <a:lstStyle/>
        <a:p>
          <a:pPr>
            <a:lnSpc>
              <a:spcPct val="100000"/>
            </a:lnSpc>
          </a:pPr>
          <a:r>
            <a:rPr lang="en-US" sz="1400" dirty="0"/>
            <a:t>- Need exhibited in multiple regions</a:t>
          </a:r>
        </a:p>
        <a:p>
          <a:pPr>
            <a:lnSpc>
              <a:spcPct val="100000"/>
            </a:lnSpc>
          </a:pPr>
          <a:r>
            <a:rPr lang="en-US" sz="1400" dirty="0"/>
            <a:t>- Applicability to future challenges</a:t>
          </a:r>
        </a:p>
      </dgm:t>
    </dgm:pt>
    <dgm:pt modelId="{2E14AD1F-C7EA-45AE-ADC0-0EE92A6516CB}" type="parTrans" cxnId="{DD687B5C-28C8-4088-99B8-D375C5FDAE4A}">
      <dgm:prSet/>
      <dgm:spPr/>
      <dgm:t>
        <a:bodyPr/>
        <a:lstStyle/>
        <a:p>
          <a:endParaRPr lang="en-US"/>
        </a:p>
      </dgm:t>
    </dgm:pt>
    <dgm:pt modelId="{F36FDDA0-6B91-47CB-8114-B6F076E55FC8}" type="sibTrans" cxnId="{DD687B5C-28C8-4088-99B8-D375C5FDAE4A}">
      <dgm:prSet/>
      <dgm:spPr/>
      <dgm:t>
        <a:bodyPr/>
        <a:lstStyle/>
        <a:p>
          <a:endParaRPr lang="en-US"/>
        </a:p>
      </dgm:t>
    </dgm:pt>
    <dgm:pt modelId="{683CC5F6-E9B5-49F2-909E-A68D38896308}">
      <dgm:prSet/>
      <dgm:spPr/>
      <dgm:t>
        <a:bodyPr/>
        <a:lstStyle/>
        <a:p>
          <a:pPr>
            <a:lnSpc>
              <a:spcPct val="100000"/>
            </a:lnSpc>
          </a:pPr>
          <a:endParaRPr lang="en-US" b="1" i="0" dirty="0"/>
        </a:p>
      </dgm:t>
    </dgm:pt>
    <dgm:pt modelId="{4C61DDEE-8BBF-4CBF-B066-7E60B6DF0A11}" type="sibTrans" cxnId="{59786CF9-070F-4821-A4E9-D33DB930D8D2}">
      <dgm:prSet/>
      <dgm:spPr/>
      <dgm:t>
        <a:bodyPr/>
        <a:lstStyle/>
        <a:p>
          <a:endParaRPr lang="en-US"/>
        </a:p>
      </dgm:t>
    </dgm:pt>
    <dgm:pt modelId="{15BFC747-B881-4328-BFBE-9BC128388CC6}" type="parTrans" cxnId="{59786CF9-070F-4821-A4E9-D33DB930D8D2}">
      <dgm:prSet/>
      <dgm:spPr/>
      <dgm:t>
        <a:bodyPr/>
        <a:lstStyle/>
        <a:p>
          <a:endParaRPr lang="en-US"/>
        </a:p>
      </dgm:t>
    </dgm:pt>
    <dgm:pt modelId="{4EA069F3-397F-40D5-94A6-32C3E355C277}">
      <dgm:prSet custT="1"/>
      <dgm:spPr/>
      <dgm:t>
        <a:bodyPr anchor="t"/>
        <a:lstStyle/>
        <a:p>
          <a:pPr>
            <a:lnSpc>
              <a:spcPct val="100000"/>
            </a:lnSpc>
          </a:pPr>
          <a:r>
            <a:rPr lang="en-US" sz="1400" dirty="0"/>
            <a:t>- Increase accuracy</a:t>
          </a:r>
          <a:endParaRPr lang="en-US" sz="1400" i="0" dirty="0"/>
        </a:p>
      </dgm:t>
    </dgm:pt>
    <dgm:pt modelId="{2F99115B-608E-4E08-A503-B74879A76D07}" type="parTrans" cxnId="{BC5A70C8-9D97-4922-BCDB-6316D191C527}">
      <dgm:prSet/>
      <dgm:spPr/>
      <dgm:t>
        <a:bodyPr/>
        <a:lstStyle/>
        <a:p>
          <a:endParaRPr lang="en-US"/>
        </a:p>
      </dgm:t>
    </dgm:pt>
    <dgm:pt modelId="{E94D5EF7-F47C-476C-A5FE-1C35261B578A}" type="sibTrans" cxnId="{BC5A70C8-9D97-4922-BCDB-6316D191C527}">
      <dgm:prSet/>
      <dgm:spPr/>
      <dgm:t>
        <a:bodyPr/>
        <a:lstStyle/>
        <a:p>
          <a:endParaRPr lang="en-US"/>
        </a:p>
      </dgm:t>
    </dgm:pt>
    <dgm:pt modelId="{E524716E-CB4A-4D26-B803-F3839DA325C2}">
      <dgm:prSet custT="1"/>
      <dgm:spPr/>
      <dgm:t>
        <a:bodyPr/>
        <a:lstStyle/>
        <a:p>
          <a:pPr>
            <a:lnSpc>
              <a:spcPct val="100000"/>
            </a:lnSpc>
          </a:pPr>
          <a:r>
            <a:rPr lang="en-US" sz="1400" dirty="0"/>
            <a:t>- Trainability</a:t>
          </a:r>
          <a:endParaRPr lang="en-US" sz="1100" dirty="0"/>
        </a:p>
      </dgm:t>
    </dgm:pt>
    <dgm:pt modelId="{EE13177D-F1BD-490F-9BA7-A56769E71645}" type="parTrans" cxnId="{1F6F007D-A7F6-4B5D-B7D8-F0836B14DDD9}">
      <dgm:prSet/>
      <dgm:spPr/>
      <dgm:t>
        <a:bodyPr/>
        <a:lstStyle/>
        <a:p>
          <a:endParaRPr lang="en-US"/>
        </a:p>
      </dgm:t>
    </dgm:pt>
    <dgm:pt modelId="{D75313F3-DC19-42DA-9A72-DE9C8A017048}" type="sibTrans" cxnId="{1F6F007D-A7F6-4B5D-B7D8-F0836B14DDD9}">
      <dgm:prSet/>
      <dgm:spPr/>
      <dgm:t>
        <a:bodyPr/>
        <a:lstStyle/>
        <a:p>
          <a:endParaRPr lang="en-US"/>
        </a:p>
      </dgm:t>
    </dgm:pt>
    <dgm:pt modelId="{20DBDE63-A003-4F7B-B544-C27A09D0FAF1}">
      <dgm:prSet custT="1"/>
      <dgm:spPr/>
      <dgm:t>
        <a:bodyPr/>
        <a:lstStyle/>
        <a:p>
          <a:pPr>
            <a:lnSpc>
              <a:spcPct val="100000"/>
            </a:lnSpc>
          </a:pPr>
          <a:r>
            <a:rPr lang="en-US" sz="1400" dirty="0"/>
            <a:t>- Increase consistency</a:t>
          </a:r>
          <a:endParaRPr lang="en-US" sz="1100" dirty="0"/>
        </a:p>
      </dgm:t>
    </dgm:pt>
    <dgm:pt modelId="{7A2F044C-08E5-498B-BD72-C4F3E80215FF}" type="parTrans" cxnId="{FAE8D0A8-7E97-4AC5-BDB2-4C74441C8F05}">
      <dgm:prSet/>
      <dgm:spPr/>
      <dgm:t>
        <a:bodyPr/>
        <a:lstStyle/>
        <a:p>
          <a:endParaRPr lang="en-US"/>
        </a:p>
      </dgm:t>
    </dgm:pt>
    <dgm:pt modelId="{C246FD49-0C20-4C10-8477-5533DD87168C}" type="sibTrans" cxnId="{FAE8D0A8-7E97-4AC5-BDB2-4C74441C8F05}">
      <dgm:prSet/>
      <dgm:spPr/>
      <dgm:t>
        <a:bodyPr/>
        <a:lstStyle/>
        <a:p>
          <a:endParaRPr lang="en-US"/>
        </a:p>
      </dgm:t>
    </dgm:pt>
    <dgm:pt modelId="{3D58FC18-C89D-40F4-BB15-C005DA2D6083}" type="pres">
      <dgm:prSet presAssocID="{63085546-7C7C-4B3E-ABEB-2669F1A65FB2}" presName="root" presStyleCnt="0">
        <dgm:presLayoutVars>
          <dgm:dir/>
          <dgm:resizeHandles val="exact"/>
        </dgm:presLayoutVars>
      </dgm:prSet>
      <dgm:spPr/>
    </dgm:pt>
    <dgm:pt modelId="{9AC6B786-43F1-4214-BA59-FDF7D779B9A5}" type="pres">
      <dgm:prSet presAssocID="{9DCEA5FC-4640-45AF-B712-7A4FD94AEF0D}" presName="compNode" presStyleCnt="0"/>
      <dgm:spPr/>
    </dgm:pt>
    <dgm:pt modelId="{619CF428-496D-4110-AF87-9BD42648741D}" type="pres">
      <dgm:prSet presAssocID="{9DCEA5FC-4640-45AF-B712-7A4FD94AEF0D}" presName="bgRect" presStyleLbl="bgShp" presStyleIdx="0" presStyleCnt="5" custLinFactNeighborX="-1435" custLinFactNeighborY="-1388"/>
      <dgm:spPr/>
    </dgm:pt>
    <dgm:pt modelId="{FBC6858F-928C-4E71-955C-D3F96A9C7670}" type="pres">
      <dgm:prSet presAssocID="{9DCEA5FC-4640-45AF-B712-7A4FD94AEF0D}" presName="iconRect" presStyleLbl="node1" presStyleIdx="0" presStyleCnt="5"/>
      <dgm:spPr>
        <a:ln>
          <a:noFill/>
        </a:ln>
      </dgm:spPr>
    </dgm:pt>
    <dgm:pt modelId="{5812DDF5-9304-47DB-8A9B-E7AECBFD355A}" type="pres">
      <dgm:prSet presAssocID="{9DCEA5FC-4640-45AF-B712-7A4FD94AEF0D}" presName="spaceRect" presStyleCnt="0"/>
      <dgm:spPr/>
    </dgm:pt>
    <dgm:pt modelId="{091EC756-FFB2-4357-9AC8-37B270608B19}" type="pres">
      <dgm:prSet presAssocID="{9DCEA5FC-4640-45AF-B712-7A4FD94AEF0D}" presName="parTx" presStyleLbl="revTx" presStyleIdx="0" presStyleCnt="10">
        <dgm:presLayoutVars>
          <dgm:chMax val="0"/>
          <dgm:chPref val="0"/>
        </dgm:presLayoutVars>
      </dgm:prSet>
      <dgm:spPr/>
    </dgm:pt>
    <dgm:pt modelId="{A6C24C7E-44BB-4E44-B2A8-64D28A393357}" type="pres">
      <dgm:prSet presAssocID="{9DCEA5FC-4640-45AF-B712-7A4FD94AEF0D}" presName="desTx" presStyleLbl="revTx" presStyleIdx="1" presStyleCnt="10">
        <dgm:presLayoutVars/>
      </dgm:prSet>
      <dgm:spPr/>
    </dgm:pt>
    <dgm:pt modelId="{B4A47ABE-E027-48DA-BDDB-61ED4C186354}" type="pres">
      <dgm:prSet presAssocID="{0A99745B-BB5C-49B3-A782-8DB57641F6C9}" presName="sibTrans" presStyleCnt="0"/>
      <dgm:spPr/>
    </dgm:pt>
    <dgm:pt modelId="{D978F761-52D7-4D13-BBB4-F1FB29187D23}" type="pres">
      <dgm:prSet presAssocID="{096A9AF0-0DAE-4EB3-B448-4501DA034F4A}" presName="compNode" presStyleCnt="0"/>
      <dgm:spPr/>
    </dgm:pt>
    <dgm:pt modelId="{C115D4C2-8AB5-4DD6-B732-55CD875401C2}" type="pres">
      <dgm:prSet presAssocID="{096A9AF0-0DAE-4EB3-B448-4501DA034F4A}" presName="bgRect" presStyleLbl="bgShp" presStyleIdx="1" presStyleCnt="5"/>
      <dgm:spPr/>
    </dgm:pt>
    <dgm:pt modelId="{69D991EC-C5C3-477A-B404-86F8C5DEF94B}" type="pres">
      <dgm:prSet presAssocID="{096A9AF0-0DAE-4EB3-B448-4501DA034F4A}" presName="iconRect" presStyleLbl="node1" presStyleIdx="1" presStyleCnt="5"/>
      <dgm:spPr>
        <a:ln>
          <a:noFill/>
        </a:ln>
      </dgm:spPr>
    </dgm:pt>
    <dgm:pt modelId="{7D4F3001-F607-484D-8478-0303845D57C6}" type="pres">
      <dgm:prSet presAssocID="{096A9AF0-0DAE-4EB3-B448-4501DA034F4A}" presName="spaceRect" presStyleCnt="0"/>
      <dgm:spPr/>
    </dgm:pt>
    <dgm:pt modelId="{DE66F95F-8874-4D1E-9F4B-F36E48EEAC03}" type="pres">
      <dgm:prSet presAssocID="{096A9AF0-0DAE-4EB3-B448-4501DA034F4A}" presName="parTx" presStyleLbl="revTx" presStyleIdx="2" presStyleCnt="10">
        <dgm:presLayoutVars>
          <dgm:chMax val="0"/>
          <dgm:chPref val="0"/>
        </dgm:presLayoutVars>
      </dgm:prSet>
      <dgm:spPr/>
    </dgm:pt>
    <dgm:pt modelId="{D6A506CB-D485-4D40-9B8E-5644FFDFFD9C}" type="pres">
      <dgm:prSet presAssocID="{096A9AF0-0DAE-4EB3-B448-4501DA034F4A}" presName="desTx" presStyleLbl="revTx" presStyleIdx="3" presStyleCnt="10">
        <dgm:presLayoutVars/>
      </dgm:prSet>
      <dgm:spPr/>
    </dgm:pt>
    <dgm:pt modelId="{A20F8E21-2385-4FFD-AAF9-DC5EEEA621E2}" type="pres">
      <dgm:prSet presAssocID="{6B0D7DA9-E6ED-4137-9716-F48BF62327A8}" presName="sibTrans" presStyleCnt="0"/>
      <dgm:spPr/>
    </dgm:pt>
    <dgm:pt modelId="{6FBC9101-CE20-48E9-82B7-D8ED47E2FC2A}" type="pres">
      <dgm:prSet presAssocID="{683CC5F6-E9B5-49F2-909E-A68D38896308}" presName="compNode" presStyleCnt="0"/>
      <dgm:spPr/>
    </dgm:pt>
    <dgm:pt modelId="{218C76E0-154E-4D22-AE6F-7EEC3FB1FC20}" type="pres">
      <dgm:prSet presAssocID="{683CC5F6-E9B5-49F2-909E-A68D38896308}" presName="bgRect" presStyleLbl="bgShp" presStyleIdx="2" presStyleCnt="5" custLinFactNeighborX="-2551" custLinFactNeighborY="2152"/>
      <dgm:spPr/>
    </dgm:pt>
    <dgm:pt modelId="{31A79FC9-BFAE-4CCC-9F19-F39AAB09336C}" type="pres">
      <dgm:prSet presAssocID="{683CC5F6-E9B5-49F2-909E-A68D38896308}" presName="iconRect" presStyleLbl="node1" presStyleIdx="2" presStyleCnt="5"/>
      <dgm:spPr>
        <a:ln>
          <a:noFill/>
        </a:ln>
      </dgm:spPr>
    </dgm:pt>
    <dgm:pt modelId="{27211C92-1A94-47B7-B041-C304C1AB85FA}" type="pres">
      <dgm:prSet presAssocID="{683CC5F6-E9B5-49F2-909E-A68D38896308}" presName="spaceRect" presStyleCnt="0"/>
      <dgm:spPr/>
    </dgm:pt>
    <dgm:pt modelId="{A6CE8938-477D-42A4-BE34-A579EB9E2ACB}" type="pres">
      <dgm:prSet presAssocID="{683CC5F6-E9B5-49F2-909E-A68D38896308}" presName="parTx" presStyleLbl="revTx" presStyleIdx="4" presStyleCnt="10">
        <dgm:presLayoutVars>
          <dgm:chMax val="0"/>
          <dgm:chPref val="0"/>
        </dgm:presLayoutVars>
      </dgm:prSet>
      <dgm:spPr/>
    </dgm:pt>
    <dgm:pt modelId="{355CA402-129E-4C7C-9887-218DC5E79CA3}" type="pres">
      <dgm:prSet presAssocID="{683CC5F6-E9B5-49F2-909E-A68D38896308}" presName="desTx" presStyleLbl="revTx" presStyleIdx="5" presStyleCnt="10" custScaleY="75171" custLinFactNeighborX="45" custLinFactNeighborY="21050">
        <dgm:presLayoutVars/>
      </dgm:prSet>
      <dgm:spPr/>
    </dgm:pt>
    <dgm:pt modelId="{3010C5F2-7277-4F88-B0C0-32019BD42891}" type="pres">
      <dgm:prSet presAssocID="{4C61DDEE-8BBF-4CBF-B066-7E60B6DF0A11}" presName="sibTrans" presStyleCnt="0"/>
      <dgm:spPr/>
    </dgm:pt>
    <dgm:pt modelId="{F90C2777-2F8A-4607-B8AA-D23BF981267D}" type="pres">
      <dgm:prSet presAssocID="{CA6B1BA0-B2FC-48AD-8EDA-F4AAA4AF2782}" presName="compNode" presStyleCnt="0"/>
      <dgm:spPr/>
    </dgm:pt>
    <dgm:pt modelId="{2870D2EA-8616-438B-825F-6E6FB30F7851}" type="pres">
      <dgm:prSet presAssocID="{CA6B1BA0-B2FC-48AD-8EDA-F4AAA4AF2782}" presName="bgRect" presStyleLbl="bgShp" presStyleIdx="3" presStyleCnt="5"/>
      <dgm:spPr/>
    </dgm:pt>
    <dgm:pt modelId="{ACFE1B94-62C6-406A-8066-282C02D81543}" type="pres">
      <dgm:prSet presAssocID="{CA6B1BA0-B2FC-48AD-8EDA-F4AAA4AF2782}" presName="iconRect" presStyleLbl="node1" presStyleIdx="3" presStyleCnt="5"/>
      <dgm:spPr>
        <a:ln>
          <a:noFill/>
        </a:ln>
      </dgm:spPr>
    </dgm:pt>
    <dgm:pt modelId="{00445101-DED0-4B22-827C-324DD040DE8E}" type="pres">
      <dgm:prSet presAssocID="{CA6B1BA0-B2FC-48AD-8EDA-F4AAA4AF2782}" presName="spaceRect" presStyleCnt="0"/>
      <dgm:spPr/>
    </dgm:pt>
    <dgm:pt modelId="{B608F23C-E321-4C0B-8578-030C2609CA40}" type="pres">
      <dgm:prSet presAssocID="{CA6B1BA0-B2FC-48AD-8EDA-F4AAA4AF2782}" presName="parTx" presStyleLbl="revTx" presStyleIdx="6" presStyleCnt="10" custLinFactNeighborX="-6143" custLinFactNeighborY="725">
        <dgm:presLayoutVars>
          <dgm:chMax val="0"/>
          <dgm:chPref val="0"/>
        </dgm:presLayoutVars>
      </dgm:prSet>
      <dgm:spPr/>
    </dgm:pt>
    <dgm:pt modelId="{C288FCC1-09C1-4615-A85C-E51135A74396}" type="pres">
      <dgm:prSet presAssocID="{CA6B1BA0-B2FC-48AD-8EDA-F4AAA4AF2782}" presName="desTx" presStyleLbl="revTx" presStyleIdx="7" presStyleCnt="10">
        <dgm:presLayoutVars/>
      </dgm:prSet>
      <dgm:spPr/>
    </dgm:pt>
    <dgm:pt modelId="{7AF86753-4D86-44EB-A945-D8A108970647}" type="pres">
      <dgm:prSet presAssocID="{39FB540D-D808-4040-9A37-0AC474C0212F}" presName="sibTrans" presStyleCnt="0"/>
      <dgm:spPr/>
    </dgm:pt>
    <dgm:pt modelId="{F7F810BE-D5FD-4821-9D1F-CCF06DC00E47}" type="pres">
      <dgm:prSet presAssocID="{212ADAAB-D5CB-4BBC-8DAF-7340FD334994}" presName="compNode" presStyleCnt="0"/>
      <dgm:spPr/>
    </dgm:pt>
    <dgm:pt modelId="{D7A6B794-D0F2-4BD9-BEE0-5B0E2D399F25}" type="pres">
      <dgm:prSet presAssocID="{212ADAAB-D5CB-4BBC-8DAF-7340FD334994}" presName="bgRect" presStyleLbl="bgShp" presStyleIdx="4" presStyleCnt="5"/>
      <dgm:spPr/>
    </dgm:pt>
    <dgm:pt modelId="{D8204EBC-913A-429E-BFC7-70CCE1C9DB46}" type="pres">
      <dgm:prSet presAssocID="{212ADAAB-D5CB-4BBC-8DAF-7340FD334994}" presName="iconRect" presStyleLbl="node1" presStyleIdx="4" presStyleCnt="5"/>
      <dgm:spPr>
        <a:ln>
          <a:noFill/>
        </a:ln>
      </dgm:spPr>
    </dgm:pt>
    <dgm:pt modelId="{0AF25373-FD30-4B85-902D-C5BFA715DAD9}" type="pres">
      <dgm:prSet presAssocID="{212ADAAB-D5CB-4BBC-8DAF-7340FD334994}" presName="spaceRect" presStyleCnt="0"/>
      <dgm:spPr/>
    </dgm:pt>
    <dgm:pt modelId="{B04CA4EA-404A-4336-AE04-A99CED450A37}" type="pres">
      <dgm:prSet presAssocID="{212ADAAB-D5CB-4BBC-8DAF-7340FD334994}" presName="parTx" presStyleLbl="revTx" presStyleIdx="8" presStyleCnt="10" custLinFactY="-100000" custLinFactNeighborX="-3580" custLinFactNeighborY="-146397">
        <dgm:presLayoutVars>
          <dgm:chMax val="0"/>
          <dgm:chPref val="0"/>
        </dgm:presLayoutVars>
      </dgm:prSet>
      <dgm:spPr/>
    </dgm:pt>
    <dgm:pt modelId="{2C5540F4-F6BD-41A5-9E73-1D1F209A4F57}" type="pres">
      <dgm:prSet presAssocID="{212ADAAB-D5CB-4BBC-8DAF-7340FD334994}" presName="desTx" presStyleLbl="revTx" presStyleIdx="9" presStyleCnt="10">
        <dgm:presLayoutVars/>
      </dgm:prSet>
      <dgm:spPr/>
    </dgm:pt>
  </dgm:ptLst>
  <dgm:cxnLst>
    <dgm:cxn modelId="{CAEB8E11-38EC-420F-B7BD-20C979C3B6FF}" type="presOf" srcId="{2AEE5C11-34AE-4EB7-8907-9BED418EA471}" destId="{2C5540F4-F6BD-41A5-9E73-1D1F209A4F57}" srcOrd="0" destOrd="0" presId="urn:microsoft.com/office/officeart/2018/2/layout/IconVerticalSolidList"/>
    <dgm:cxn modelId="{6A99702B-E8EA-4488-AD31-4CD17703D7FE}" type="presOf" srcId="{3CB04A44-4013-4CA7-90FD-29AFC3C15E37}" destId="{C288FCC1-09C1-4615-A85C-E51135A74396}" srcOrd="0" destOrd="0" presId="urn:microsoft.com/office/officeart/2018/2/layout/IconVerticalSolidList"/>
    <dgm:cxn modelId="{1E607F35-1FDC-4ED3-91E9-EA12E8DD153E}" type="presOf" srcId="{831701CF-77C7-46C0-A913-8CC39517BAB8}" destId="{A6C24C7E-44BB-4E44-B2A8-64D28A393357}" srcOrd="0" destOrd="0" presId="urn:microsoft.com/office/officeart/2018/2/layout/IconVerticalSolidList"/>
    <dgm:cxn modelId="{C41A6F37-2215-4913-A04E-7A8181365664}" type="presOf" srcId="{20DBDE63-A003-4F7B-B544-C27A09D0FAF1}" destId="{355CA402-129E-4C7C-9887-218DC5E79CA3}" srcOrd="0" destOrd="1" presId="urn:microsoft.com/office/officeart/2018/2/layout/IconVerticalSolidList"/>
    <dgm:cxn modelId="{49F8333F-45D6-4C5C-AA6C-54861462812D}" type="presOf" srcId="{E524716E-CB4A-4D26-B803-F3839DA325C2}" destId="{A6C24C7E-44BB-4E44-B2A8-64D28A393357}" srcOrd="0" destOrd="1" presId="urn:microsoft.com/office/officeart/2018/2/layout/IconVerticalSolidList"/>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DBD99269-D7F7-4B47-B17B-A5AE402751D9}" srcId="{63085546-7C7C-4B3E-ABEB-2669F1A65FB2}" destId="{9DCEA5FC-4640-45AF-B712-7A4FD94AEF0D}" srcOrd="0" destOrd="0" parTransId="{929A5FD9-0612-4B79-9B59-C3C36D34A069}" sibTransId="{0A99745B-BB5C-49B3-A782-8DB57641F6C9}"/>
    <dgm:cxn modelId="{1FE3EE4B-D959-4645-9AD7-EBF0054E2177}" type="presOf" srcId="{212ADAAB-D5CB-4BBC-8DAF-7340FD334994}" destId="{B04CA4EA-404A-4336-AE04-A99CED450A37}" srcOrd="0" destOrd="0" presId="urn:microsoft.com/office/officeart/2018/2/layout/IconVerticalSolidList"/>
    <dgm:cxn modelId="{C8C7266C-2A0C-476A-85B3-F12BE2521F4C}" srcId="{63085546-7C7C-4B3E-ABEB-2669F1A65FB2}" destId="{212ADAAB-D5CB-4BBC-8DAF-7340FD334994}" srcOrd="4" destOrd="0" parTransId="{45F6D312-A686-491E-95E3-EFB9640CC472}" sibTransId="{AB2787E4-2A8B-428D-A4AE-2B14DCFFC4E7}"/>
    <dgm:cxn modelId="{61244050-41AB-4332-BB11-11AE4C9521AE}" type="presOf" srcId="{096A9AF0-0DAE-4EB3-B448-4501DA034F4A}" destId="{DE66F95F-8874-4D1E-9F4B-F36E48EEAC03}" srcOrd="0" destOrd="0" presId="urn:microsoft.com/office/officeart/2018/2/layout/IconVerticalSolidList"/>
    <dgm:cxn modelId="{24A8F052-3377-4BA4-8C62-CCF5039C85D7}" srcId="{CA6B1BA0-B2FC-48AD-8EDA-F4AAA4AF2782}" destId="{3CB04A44-4013-4CA7-90FD-29AFC3C15E37}" srcOrd="0" destOrd="0" parTransId="{ECEE936A-E3CC-4209-BECC-1CD0C85A2B72}" sibTransId="{D7A8F7A0-47A3-4464-B3B7-E0806DF46627}"/>
    <dgm:cxn modelId="{879EEB53-D9E6-4DD5-8D21-6758D63F20F4}" type="presOf" srcId="{63085546-7C7C-4B3E-ABEB-2669F1A65FB2}" destId="{3D58FC18-C89D-40F4-BB15-C005DA2D6083}" srcOrd="0" destOrd="0" presId="urn:microsoft.com/office/officeart/2018/2/layout/IconVerticalSolidList"/>
    <dgm:cxn modelId="{B05C4C7C-FEB8-4825-98A0-C38D3021918A}" srcId="{096A9AF0-0DAE-4EB3-B448-4501DA034F4A}" destId="{92921081-529B-4D1C-83A4-C416BB4C5224}" srcOrd="0" destOrd="0" parTransId="{5AD2C2F8-A1D7-469B-93D8-B578BEFE51F8}" sibTransId="{ECC13403-1F53-4ED4-AE4F-334EEC7C8710}"/>
    <dgm:cxn modelId="{1F6F007D-A7F6-4B5D-B7D8-F0836B14DDD9}" srcId="{9DCEA5FC-4640-45AF-B712-7A4FD94AEF0D}" destId="{E524716E-CB4A-4D26-B803-F3839DA325C2}" srcOrd="1" destOrd="0" parTransId="{EE13177D-F1BD-490F-9BA7-A56769E71645}" sibTransId="{D75313F3-DC19-42DA-9A72-DE9C8A017048}"/>
    <dgm:cxn modelId="{7EB27F7F-3FDD-4AAD-ACE2-83DCF424B1FB}" type="presOf" srcId="{683CC5F6-E9B5-49F2-909E-A68D38896308}" destId="{A6CE8938-477D-42A4-BE34-A579EB9E2ACB}" srcOrd="0" destOrd="0" presId="urn:microsoft.com/office/officeart/2018/2/layout/IconVerticalSolidList"/>
    <dgm:cxn modelId="{B5DA1A9E-7421-42FB-A1B7-751C7F2D7B94}" type="presOf" srcId="{92921081-529B-4D1C-83A4-C416BB4C5224}" destId="{D6A506CB-D485-4D40-9B8E-5644FFDFFD9C}" srcOrd="0" destOrd="0" presId="urn:microsoft.com/office/officeart/2018/2/layout/IconVerticalSolidList"/>
    <dgm:cxn modelId="{FAE8D0A8-7E97-4AC5-BDB2-4C74441C8F05}" srcId="{683CC5F6-E9B5-49F2-909E-A68D38896308}" destId="{20DBDE63-A003-4F7B-B544-C27A09D0FAF1}" srcOrd="1" destOrd="0" parTransId="{7A2F044C-08E5-498B-BD72-C4F3E80215FF}" sibTransId="{C246FD49-0C20-4C10-8477-5533DD87168C}"/>
    <dgm:cxn modelId="{451F24AC-5DCE-40A3-87CF-7A8C8C1CB9AE}" type="presOf" srcId="{CA6B1BA0-B2FC-48AD-8EDA-F4AAA4AF2782}" destId="{B608F23C-E321-4C0B-8578-030C2609CA40}" srcOrd="0" destOrd="0" presId="urn:microsoft.com/office/officeart/2018/2/layout/IconVerticalSolidList"/>
    <dgm:cxn modelId="{082168AC-6F78-4AB9-A124-92D5E47BA8AC}" type="presOf" srcId="{4EA069F3-397F-40D5-94A6-32C3E355C277}" destId="{355CA402-129E-4C7C-9887-218DC5E79CA3}" srcOrd="0" destOrd="0" presId="urn:microsoft.com/office/officeart/2018/2/layout/IconVerticalSolidList"/>
    <dgm:cxn modelId="{CA0753BD-DB60-4D68-8486-5B376B839B26}" srcId="{63085546-7C7C-4B3E-ABEB-2669F1A65FB2}" destId="{096A9AF0-0DAE-4EB3-B448-4501DA034F4A}" srcOrd="1" destOrd="0" parTransId="{8CE6ABD6-768E-42C8-9029-C3B5F278B21C}" sibTransId="{6B0D7DA9-E6ED-4137-9716-F48BF62327A8}"/>
    <dgm:cxn modelId="{E371C1C7-D48F-4C27-9158-A5A8C27088A2}" type="presOf" srcId="{9DCEA5FC-4640-45AF-B712-7A4FD94AEF0D}" destId="{091EC756-FFB2-4357-9AC8-37B270608B19}" srcOrd="0" destOrd="0" presId="urn:microsoft.com/office/officeart/2018/2/layout/IconVerticalSolidList"/>
    <dgm:cxn modelId="{BC5A70C8-9D97-4922-BCDB-6316D191C527}" srcId="{683CC5F6-E9B5-49F2-909E-A68D38896308}" destId="{4EA069F3-397F-40D5-94A6-32C3E355C277}" srcOrd="0" destOrd="0" parTransId="{2F99115B-608E-4E08-A503-B74879A76D07}" sibTransId="{E94D5EF7-F47C-476C-A5FE-1C35261B578A}"/>
    <dgm:cxn modelId="{CD6B6EE8-3813-4EF1-BFEC-C005A3326D63}" srcId="{63085546-7C7C-4B3E-ABEB-2669F1A65FB2}" destId="{CA6B1BA0-B2FC-48AD-8EDA-F4AAA4AF2782}" srcOrd="3" destOrd="0" parTransId="{D7D3AA07-BCB9-4212-A556-E90870FB1413}" sibTransId="{39FB540D-D808-4040-9A37-0AC474C0212F}"/>
    <dgm:cxn modelId="{59786CF9-070F-4821-A4E9-D33DB930D8D2}" srcId="{63085546-7C7C-4B3E-ABEB-2669F1A65FB2}" destId="{683CC5F6-E9B5-49F2-909E-A68D38896308}" srcOrd="2" destOrd="0" parTransId="{15BFC747-B881-4328-BFBE-9BC128388CC6}" sibTransId="{4C61DDEE-8BBF-4CBF-B066-7E60B6DF0A11}"/>
    <dgm:cxn modelId="{18C89D42-B7E2-414C-A409-4C4F98619C98}" type="presParOf" srcId="{3D58FC18-C89D-40F4-BB15-C005DA2D6083}" destId="{9AC6B786-43F1-4214-BA59-FDF7D779B9A5}" srcOrd="0" destOrd="0" presId="urn:microsoft.com/office/officeart/2018/2/layout/IconVerticalSolidList"/>
    <dgm:cxn modelId="{166AC7A0-3468-46E6-AC4A-801F8619815C}" type="presParOf" srcId="{9AC6B786-43F1-4214-BA59-FDF7D779B9A5}" destId="{619CF428-496D-4110-AF87-9BD42648741D}" srcOrd="0" destOrd="0" presId="urn:microsoft.com/office/officeart/2018/2/layout/IconVerticalSolidList"/>
    <dgm:cxn modelId="{A9D8A61A-4B0A-42AE-AD06-115B9BFD17BE}" type="presParOf" srcId="{9AC6B786-43F1-4214-BA59-FDF7D779B9A5}" destId="{FBC6858F-928C-4E71-955C-D3F96A9C7670}" srcOrd="1" destOrd="0" presId="urn:microsoft.com/office/officeart/2018/2/layout/IconVerticalSolidList"/>
    <dgm:cxn modelId="{D92A350C-CBEC-4705-8AC1-E8A8E1FA465F}" type="presParOf" srcId="{9AC6B786-43F1-4214-BA59-FDF7D779B9A5}" destId="{5812DDF5-9304-47DB-8A9B-E7AECBFD355A}" srcOrd="2" destOrd="0" presId="urn:microsoft.com/office/officeart/2018/2/layout/IconVerticalSolidList"/>
    <dgm:cxn modelId="{15D5212B-AB80-404F-8D7A-1470DF67CE1F}" type="presParOf" srcId="{9AC6B786-43F1-4214-BA59-FDF7D779B9A5}" destId="{091EC756-FFB2-4357-9AC8-37B270608B19}" srcOrd="3" destOrd="0" presId="urn:microsoft.com/office/officeart/2018/2/layout/IconVerticalSolidList"/>
    <dgm:cxn modelId="{381C8D5A-D772-41EA-B34D-C78C05D369FF}" type="presParOf" srcId="{9AC6B786-43F1-4214-BA59-FDF7D779B9A5}" destId="{A6C24C7E-44BB-4E44-B2A8-64D28A393357}" srcOrd="4" destOrd="0" presId="urn:microsoft.com/office/officeart/2018/2/layout/IconVerticalSolidList"/>
    <dgm:cxn modelId="{B75903DC-ADAD-4F11-B267-65C33994F87C}" type="presParOf" srcId="{3D58FC18-C89D-40F4-BB15-C005DA2D6083}" destId="{B4A47ABE-E027-48DA-BDDB-61ED4C186354}" srcOrd="1" destOrd="0" presId="urn:microsoft.com/office/officeart/2018/2/layout/IconVerticalSolidList"/>
    <dgm:cxn modelId="{6535AA45-CEFC-4E90-A39E-CABFFD23EC7E}" type="presParOf" srcId="{3D58FC18-C89D-40F4-BB15-C005DA2D6083}" destId="{D978F761-52D7-4D13-BBB4-F1FB29187D23}" srcOrd="2" destOrd="0" presId="urn:microsoft.com/office/officeart/2018/2/layout/IconVerticalSolidList"/>
    <dgm:cxn modelId="{C1079F4A-81B6-4122-8E67-9C337209852B}" type="presParOf" srcId="{D978F761-52D7-4D13-BBB4-F1FB29187D23}" destId="{C115D4C2-8AB5-4DD6-B732-55CD875401C2}" srcOrd="0" destOrd="0" presId="urn:microsoft.com/office/officeart/2018/2/layout/IconVerticalSolidList"/>
    <dgm:cxn modelId="{5D09E9AB-EECF-49EE-840D-D2E5B34F2CFA}" type="presParOf" srcId="{D978F761-52D7-4D13-BBB4-F1FB29187D23}" destId="{69D991EC-C5C3-477A-B404-86F8C5DEF94B}" srcOrd="1" destOrd="0" presId="urn:microsoft.com/office/officeart/2018/2/layout/IconVerticalSolidList"/>
    <dgm:cxn modelId="{F62F786F-69F0-4099-BDB7-63195374ADAD}" type="presParOf" srcId="{D978F761-52D7-4D13-BBB4-F1FB29187D23}" destId="{7D4F3001-F607-484D-8478-0303845D57C6}" srcOrd="2" destOrd="0" presId="urn:microsoft.com/office/officeart/2018/2/layout/IconVerticalSolidList"/>
    <dgm:cxn modelId="{66B8FBF9-2093-449E-9692-EC19F9525565}" type="presParOf" srcId="{D978F761-52D7-4D13-BBB4-F1FB29187D23}" destId="{DE66F95F-8874-4D1E-9F4B-F36E48EEAC03}" srcOrd="3" destOrd="0" presId="urn:microsoft.com/office/officeart/2018/2/layout/IconVerticalSolidList"/>
    <dgm:cxn modelId="{79A084AD-2D90-4441-B3F3-2A133C106A48}" type="presParOf" srcId="{D978F761-52D7-4D13-BBB4-F1FB29187D23}" destId="{D6A506CB-D485-4D40-9B8E-5644FFDFFD9C}" srcOrd="4" destOrd="0" presId="urn:microsoft.com/office/officeart/2018/2/layout/IconVerticalSolidList"/>
    <dgm:cxn modelId="{CDD5A934-944F-4977-BD7A-30E84573F984}" type="presParOf" srcId="{3D58FC18-C89D-40F4-BB15-C005DA2D6083}" destId="{A20F8E21-2385-4FFD-AAF9-DC5EEEA621E2}" srcOrd="3" destOrd="0" presId="urn:microsoft.com/office/officeart/2018/2/layout/IconVerticalSolidList"/>
    <dgm:cxn modelId="{936DF9F2-E776-4EEB-96AD-91A1E2D48C6A}" type="presParOf" srcId="{3D58FC18-C89D-40F4-BB15-C005DA2D6083}" destId="{6FBC9101-CE20-48E9-82B7-D8ED47E2FC2A}" srcOrd="4" destOrd="0" presId="urn:microsoft.com/office/officeart/2018/2/layout/IconVerticalSolidList"/>
    <dgm:cxn modelId="{29E3C6B2-8F9A-4C9B-A3E2-D0FD9B94573B}" type="presParOf" srcId="{6FBC9101-CE20-48E9-82B7-D8ED47E2FC2A}" destId="{218C76E0-154E-4D22-AE6F-7EEC3FB1FC20}" srcOrd="0" destOrd="0" presId="urn:microsoft.com/office/officeart/2018/2/layout/IconVerticalSolidList"/>
    <dgm:cxn modelId="{C36A8775-CA28-4FB5-B9E0-56FE7F0939AD}" type="presParOf" srcId="{6FBC9101-CE20-48E9-82B7-D8ED47E2FC2A}" destId="{31A79FC9-BFAE-4CCC-9F19-F39AAB09336C}" srcOrd="1" destOrd="0" presId="urn:microsoft.com/office/officeart/2018/2/layout/IconVerticalSolidList"/>
    <dgm:cxn modelId="{92959187-ED45-48A4-B0BB-A2F5D775F524}" type="presParOf" srcId="{6FBC9101-CE20-48E9-82B7-D8ED47E2FC2A}" destId="{27211C92-1A94-47B7-B041-C304C1AB85FA}" srcOrd="2" destOrd="0" presId="urn:microsoft.com/office/officeart/2018/2/layout/IconVerticalSolidList"/>
    <dgm:cxn modelId="{A111787A-AD9D-4C57-A419-DD3F830BC138}" type="presParOf" srcId="{6FBC9101-CE20-48E9-82B7-D8ED47E2FC2A}" destId="{A6CE8938-477D-42A4-BE34-A579EB9E2ACB}" srcOrd="3" destOrd="0" presId="urn:microsoft.com/office/officeart/2018/2/layout/IconVerticalSolidList"/>
    <dgm:cxn modelId="{9DBD2D97-0B94-4C18-833D-CCACF9531A96}" type="presParOf" srcId="{6FBC9101-CE20-48E9-82B7-D8ED47E2FC2A}" destId="{355CA402-129E-4C7C-9887-218DC5E79CA3}" srcOrd="4" destOrd="0" presId="urn:microsoft.com/office/officeart/2018/2/layout/IconVerticalSolidList"/>
    <dgm:cxn modelId="{5ABD1DDA-50DB-403E-A2F4-1B3779ECB6D7}" type="presParOf" srcId="{3D58FC18-C89D-40F4-BB15-C005DA2D6083}" destId="{3010C5F2-7277-4F88-B0C0-32019BD42891}" srcOrd="5" destOrd="0" presId="urn:microsoft.com/office/officeart/2018/2/layout/IconVerticalSolidList"/>
    <dgm:cxn modelId="{CEFDDA14-9DF5-436A-ADCA-F1A5CFCED4DE}" type="presParOf" srcId="{3D58FC18-C89D-40F4-BB15-C005DA2D6083}" destId="{F90C2777-2F8A-4607-B8AA-D23BF981267D}" srcOrd="6" destOrd="0" presId="urn:microsoft.com/office/officeart/2018/2/layout/IconVerticalSolidList"/>
    <dgm:cxn modelId="{A52E08B0-8375-4C50-81CF-631BE51E7247}" type="presParOf" srcId="{F90C2777-2F8A-4607-B8AA-D23BF981267D}" destId="{2870D2EA-8616-438B-825F-6E6FB30F7851}" srcOrd="0" destOrd="0" presId="urn:microsoft.com/office/officeart/2018/2/layout/IconVerticalSolidList"/>
    <dgm:cxn modelId="{02D7CBEC-0597-4B02-98FE-7521AF7AE7D4}" type="presParOf" srcId="{F90C2777-2F8A-4607-B8AA-D23BF981267D}" destId="{ACFE1B94-62C6-406A-8066-282C02D81543}" srcOrd="1" destOrd="0" presId="urn:microsoft.com/office/officeart/2018/2/layout/IconVerticalSolidList"/>
    <dgm:cxn modelId="{469E1A4F-7289-44A1-94A0-E1BC0C18FABF}" type="presParOf" srcId="{F90C2777-2F8A-4607-B8AA-D23BF981267D}" destId="{00445101-DED0-4B22-827C-324DD040DE8E}" srcOrd="2" destOrd="0" presId="urn:microsoft.com/office/officeart/2018/2/layout/IconVerticalSolidList"/>
    <dgm:cxn modelId="{8D528784-9031-4485-ABBC-0FC258765BC4}" type="presParOf" srcId="{F90C2777-2F8A-4607-B8AA-D23BF981267D}" destId="{B608F23C-E321-4C0B-8578-030C2609CA40}" srcOrd="3" destOrd="0" presId="urn:microsoft.com/office/officeart/2018/2/layout/IconVerticalSolidList"/>
    <dgm:cxn modelId="{3312DDA2-86B9-4E93-8CF1-B465F4802893}" type="presParOf" srcId="{F90C2777-2F8A-4607-B8AA-D23BF981267D}" destId="{C288FCC1-09C1-4615-A85C-E51135A74396}" srcOrd="4" destOrd="0" presId="urn:microsoft.com/office/officeart/2018/2/layout/IconVerticalSolidList"/>
    <dgm:cxn modelId="{050EA319-42D7-496C-80AD-826D9F4658B0}" type="presParOf" srcId="{3D58FC18-C89D-40F4-BB15-C005DA2D6083}" destId="{7AF86753-4D86-44EB-A945-D8A108970647}" srcOrd="7" destOrd="0" presId="urn:microsoft.com/office/officeart/2018/2/layout/IconVerticalSolidList"/>
    <dgm:cxn modelId="{C6BA9F54-7847-44F6-8335-65EA6F3FCED9}" type="presParOf" srcId="{3D58FC18-C89D-40F4-BB15-C005DA2D6083}" destId="{F7F810BE-D5FD-4821-9D1F-CCF06DC00E47}" srcOrd="8" destOrd="0" presId="urn:microsoft.com/office/officeart/2018/2/layout/IconVerticalSolidList"/>
    <dgm:cxn modelId="{83F42CA5-BC5C-4B0C-89F8-87E56FE5CE4D}" type="presParOf" srcId="{F7F810BE-D5FD-4821-9D1F-CCF06DC00E47}" destId="{D7A6B794-D0F2-4BD9-BEE0-5B0E2D399F25}" srcOrd="0" destOrd="0" presId="urn:microsoft.com/office/officeart/2018/2/layout/IconVerticalSolidList"/>
    <dgm:cxn modelId="{2EC615BB-6A9A-4FDF-B38E-8816AB11EDEA}" type="presParOf" srcId="{F7F810BE-D5FD-4821-9D1F-CCF06DC00E47}" destId="{D8204EBC-913A-429E-BFC7-70CCE1C9DB46}" srcOrd="1" destOrd="0" presId="urn:microsoft.com/office/officeart/2018/2/layout/IconVerticalSolidList"/>
    <dgm:cxn modelId="{F0363E62-CF75-47F0-9434-E18E5C4AD408}" type="presParOf" srcId="{F7F810BE-D5FD-4821-9D1F-CCF06DC00E47}" destId="{0AF25373-FD30-4B85-902D-C5BFA715DAD9}" srcOrd="2" destOrd="0" presId="urn:microsoft.com/office/officeart/2018/2/layout/IconVerticalSolidList"/>
    <dgm:cxn modelId="{82AE3221-7DE3-4197-A07B-BF35641D7BD0}" type="presParOf" srcId="{F7F810BE-D5FD-4821-9D1F-CCF06DC00E47}" destId="{B04CA4EA-404A-4336-AE04-A99CED450A37}" srcOrd="3" destOrd="0" presId="urn:microsoft.com/office/officeart/2018/2/layout/IconVerticalSolidList"/>
    <dgm:cxn modelId="{019122E8-67BC-4722-85AC-CCAC36A9A883}" type="presParOf" srcId="{F7F810BE-D5FD-4821-9D1F-CCF06DC00E47}" destId="{2C5540F4-F6BD-41A5-9E73-1D1F209A4F57}" srcOrd="4" destOrd="0" presId="urn:microsoft.com/office/officeart/2018/2/layout/IconVerticalSolidLis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CF428-496D-4110-AF87-9BD42648741D}">
      <dsp:nvSpPr>
        <dsp:cNvPr id="0" name=""/>
        <dsp:cNvSpPr/>
      </dsp:nvSpPr>
      <dsp:spPr>
        <a:xfrm>
          <a:off x="0" y="0"/>
          <a:ext cx="6248400" cy="94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6858F-928C-4E71-955C-D3F96A9C7670}">
      <dsp:nvSpPr>
        <dsp:cNvPr id="0" name=""/>
        <dsp:cNvSpPr/>
      </dsp:nvSpPr>
      <dsp:spPr>
        <a:xfrm>
          <a:off x="284446" y="218748"/>
          <a:ext cx="517175" cy="517175"/>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1EC756-FFB2-4357-9AC8-37B270608B19}">
      <dsp:nvSpPr>
        <dsp:cNvPr id="0" name=""/>
        <dsp:cNvSpPr/>
      </dsp:nvSpPr>
      <dsp:spPr>
        <a:xfrm>
          <a:off x="1086067" y="7176"/>
          <a:ext cx="281178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844550">
            <a:lnSpc>
              <a:spcPct val="100000"/>
            </a:lnSpc>
            <a:spcBef>
              <a:spcPct val="0"/>
            </a:spcBef>
            <a:spcAft>
              <a:spcPct val="35000"/>
            </a:spcAft>
            <a:buNone/>
          </a:pPr>
          <a:r>
            <a:rPr lang="en-US" sz="1900" b="1" kern="1200" dirty="0"/>
            <a:t>Automation</a:t>
          </a:r>
        </a:p>
      </dsp:txBody>
      <dsp:txXfrm>
        <a:off x="1086067" y="7176"/>
        <a:ext cx="2811780" cy="940318"/>
      </dsp:txXfrm>
    </dsp:sp>
    <dsp:sp modelId="{A6C24C7E-44BB-4E44-B2A8-64D28A393357}">
      <dsp:nvSpPr>
        <dsp:cNvPr id="0" name=""/>
        <dsp:cNvSpPr/>
      </dsp:nvSpPr>
      <dsp:spPr>
        <a:xfrm>
          <a:off x="3897847" y="7176"/>
          <a:ext cx="234949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622300">
            <a:lnSpc>
              <a:spcPct val="100000"/>
            </a:lnSpc>
            <a:spcBef>
              <a:spcPct val="0"/>
            </a:spcBef>
            <a:spcAft>
              <a:spcPct val="35000"/>
            </a:spcAft>
            <a:buNone/>
          </a:pPr>
          <a:r>
            <a:rPr lang="en-US" sz="1400" kern="1200" dirty="0"/>
            <a:t>- Ease of use</a:t>
          </a:r>
        </a:p>
        <a:p>
          <a:pPr marL="0" lvl="0" indent="0" algn="l" defTabSz="622300">
            <a:lnSpc>
              <a:spcPct val="100000"/>
            </a:lnSpc>
            <a:spcBef>
              <a:spcPct val="0"/>
            </a:spcBef>
            <a:spcAft>
              <a:spcPct val="35000"/>
            </a:spcAft>
            <a:buNone/>
          </a:pPr>
          <a:r>
            <a:rPr lang="en-US" sz="1400" kern="1200" dirty="0"/>
            <a:t>- Trainability</a:t>
          </a:r>
          <a:endParaRPr lang="en-US" sz="1100" kern="1200" dirty="0"/>
        </a:p>
      </dsp:txBody>
      <dsp:txXfrm>
        <a:off x="3897847" y="7176"/>
        <a:ext cx="2349490" cy="940318"/>
      </dsp:txXfrm>
    </dsp:sp>
    <dsp:sp modelId="{C115D4C2-8AB5-4DD6-B732-55CD875401C2}">
      <dsp:nvSpPr>
        <dsp:cNvPr id="0" name=""/>
        <dsp:cNvSpPr/>
      </dsp:nvSpPr>
      <dsp:spPr>
        <a:xfrm>
          <a:off x="0" y="1182574"/>
          <a:ext cx="6248400" cy="94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D991EC-C5C3-477A-B404-86F8C5DEF94B}">
      <dsp:nvSpPr>
        <dsp:cNvPr id="0" name=""/>
        <dsp:cNvSpPr/>
      </dsp:nvSpPr>
      <dsp:spPr>
        <a:xfrm>
          <a:off x="284446" y="1394146"/>
          <a:ext cx="517175" cy="517175"/>
        </a:xfrm>
        <a:prstGeom prst="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66F95F-8874-4D1E-9F4B-F36E48EEAC03}">
      <dsp:nvSpPr>
        <dsp:cNvPr id="0" name=""/>
        <dsp:cNvSpPr/>
      </dsp:nvSpPr>
      <dsp:spPr>
        <a:xfrm>
          <a:off x="1086067" y="1182574"/>
          <a:ext cx="281178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844550">
            <a:lnSpc>
              <a:spcPct val="100000"/>
            </a:lnSpc>
            <a:spcBef>
              <a:spcPct val="0"/>
            </a:spcBef>
            <a:spcAft>
              <a:spcPct val="35000"/>
            </a:spcAft>
            <a:buNone/>
          </a:pPr>
          <a:r>
            <a:rPr lang="en-US" sz="1900" b="1" kern="1200" dirty="0"/>
            <a:t>Time Management</a:t>
          </a:r>
          <a:endParaRPr lang="en-US" sz="1900" kern="1200" dirty="0"/>
        </a:p>
      </dsp:txBody>
      <dsp:txXfrm>
        <a:off x="1086067" y="1182574"/>
        <a:ext cx="2811780" cy="940318"/>
      </dsp:txXfrm>
    </dsp:sp>
    <dsp:sp modelId="{D6A506CB-D485-4D40-9B8E-5644FFDFFD9C}">
      <dsp:nvSpPr>
        <dsp:cNvPr id="0" name=""/>
        <dsp:cNvSpPr/>
      </dsp:nvSpPr>
      <dsp:spPr>
        <a:xfrm>
          <a:off x="3897847" y="1182574"/>
          <a:ext cx="234949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622300">
            <a:lnSpc>
              <a:spcPct val="100000"/>
            </a:lnSpc>
            <a:spcBef>
              <a:spcPct val="0"/>
            </a:spcBef>
            <a:spcAft>
              <a:spcPct val="35000"/>
            </a:spcAft>
            <a:buNone/>
          </a:pPr>
          <a:r>
            <a:rPr lang="en-US" sz="1400" kern="1200" dirty="0"/>
            <a:t>- Increase efficiency </a:t>
          </a:r>
          <a:br>
            <a:rPr lang="en-US" sz="1400" kern="1200" dirty="0"/>
          </a:br>
          <a:r>
            <a:rPr lang="en-US" sz="1400" kern="1200" dirty="0"/>
            <a:t>- Increase independence</a:t>
          </a:r>
        </a:p>
      </dsp:txBody>
      <dsp:txXfrm>
        <a:off x="3897847" y="1182574"/>
        <a:ext cx="2349490" cy="940318"/>
      </dsp:txXfrm>
    </dsp:sp>
    <dsp:sp modelId="{218C76E0-154E-4D22-AE6F-7EEC3FB1FC20}">
      <dsp:nvSpPr>
        <dsp:cNvPr id="0" name=""/>
        <dsp:cNvSpPr/>
      </dsp:nvSpPr>
      <dsp:spPr>
        <a:xfrm>
          <a:off x="0" y="2378207"/>
          <a:ext cx="6248400" cy="94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79FC9-BFAE-4CCC-9F19-F39AAB09336C}">
      <dsp:nvSpPr>
        <dsp:cNvPr id="0" name=""/>
        <dsp:cNvSpPr/>
      </dsp:nvSpPr>
      <dsp:spPr>
        <a:xfrm>
          <a:off x="284446" y="2569543"/>
          <a:ext cx="517175" cy="517175"/>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CE8938-477D-42A4-BE34-A579EB9E2ACB}">
      <dsp:nvSpPr>
        <dsp:cNvPr id="0" name=""/>
        <dsp:cNvSpPr/>
      </dsp:nvSpPr>
      <dsp:spPr>
        <a:xfrm>
          <a:off x="1086067" y="2357972"/>
          <a:ext cx="281178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844550">
            <a:lnSpc>
              <a:spcPct val="100000"/>
            </a:lnSpc>
            <a:spcBef>
              <a:spcPct val="0"/>
            </a:spcBef>
            <a:spcAft>
              <a:spcPct val="35000"/>
            </a:spcAft>
            <a:buNone/>
          </a:pPr>
          <a:endParaRPr lang="en-US" sz="1900" b="1" i="0" kern="1200" dirty="0"/>
        </a:p>
      </dsp:txBody>
      <dsp:txXfrm>
        <a:off x="1086067" y="2357972"/>
        <a:ext cx="2811780" cy="940318"/>
      </dsp:txXfrm>
    </dsp:sp>
    <dsp:sp modelId="{355CA402-129E-4C7C-9887-218DC5E79CA3}">
      <dsp:nvSpPr>
        <dsp:cNvPr id="0" name=""/>
        <dsp:cNvSpPr/>
      </dsp:nvSpPr>
      <dsp:spPr>
        <a:xfrm>
          <a:off x="3898904" y="2594746"/>
          <a:ext cx="2349490" cy="53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81" tIns="74881" rIns="74881" bIns="74881" numCol="1" spcCol="1270" anchor="t" anchorCtr="0">
          <a:noAutofit/>
        </a:bodyPr>
        <a:lstStyle/>
        <a:p>
          <a:pPr marL="0" lvl="0" indent="0" algn="l" defTabSz="622300">
            <a:lnSpc>
              <a:spcPct val="100000"/>
            </a:lnSpc>
            <a:spcBef>
              <a:spcPct val="0"/>
            </a:spcBef>
            <a:spcAft>
              <a:spcPct val="35000"/>
            </a:spcAft>
            <a:buNone/>
          </a:pPr>
          <a:r>
            <a:rPr lang="en-US" sz="1400" kern="1200" dirty="0"/>
            <a:t>- Increase accuracy</a:t>
          </a:r>
          <a:endParaRPr lang="en-US" sz="1400" i="0" kern="1200" dirty="0"/>
        </a:p>
        <a:p>
          <a:pPr marL="0" lvl="0" indent="0" algn="l" defTabSz="622300">
            <a:lnSpc>
              <a:spcPct val="100000"/>
            </a:lnSpc>
            <a:spcBef>
              <a:spcPct val="0"/>
            </a:spcBef>
            <a:spcAft>
              <a:spcPct val="35000"/>
            </a:spcAft>
            <a:buNone/>
          </a:pPr>
          <a:r>
            <a:rPr lang="en-US" sz="1400" kern="1200" dirty="0"/>
            <a:t>- Increase consistency</a:t>
          </a:r>
          <a:endParaRPr lang="en-US" sz="1100" kern="1200" dirty="0"/>
        </a:p>
      </dsp:txBody>
      <dsp:txXfrm>
        <a:off x="3898904" y="2594746"/>
        <a:ext cx="2349490" cy="531863"/>
      </dsp:txXfrm>
    </dsp:sp>
    <dsp:sp modelId="{2870D2EA-8616-438B-825F-6E6FB30F7851}">
      <dsp:nvSpPr>
        <dsp:cNvPr id="0" name=""/>
        <dsp:cNvSpPr/>
      </dsp:nvSpPr>
      <dsp:spPr>
        <a:xfrm>
          <a:off x="0" y="3533370"/>
          <a:ext cx="6248400" cy="94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E1B94-62C6-406A-8066-282C02D81543}">
      <dsp:nvSpPr>
        <dsp:cNvPr id="0" name=""/>
        <dsp:cNvSpPr/>
      </dsp:nvSpPr>
      <dsp:spPr>
        <a:xfrm>
          <a:off x="284446" y="3744941"/>
          <a:ext cx="517175" cy="517175"/>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08F23C-E321-4C0B-8578-030C2609CA40}">
      <dsp:nvSpPr>
        <dsp:cNvPr id="0" name=""/>
        <dsp:cNvSpPr/>
      </dsp:nvSpPr>
      <dsp:spPr>
        <a:xfrm>
          <a:off x="913340" y="3540187"/>
          <a:ext cx="281178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844550">
            <a:lnSpc>
              <a:spcPct val="100000"/>
            </a:lnSpc>
            <a:spcBef>
              <a:spcPct val="0"/>
            </a:spcBef>
            <a:spcAft>
              <a:spcPct val="35000"/>
            </a:spcAft>
            <a:buNone/>
          </a:pPr>
          <a:r>
            <a:rPr lang="en-US" sz="1900" b="1" i="0" kern="1200" dirty="0"/>
            <a:t>Expansion of Responsibilities</a:t>
          </a:r>
          <a:endParaRPr lang="en-US" sz="1900" kern="1200" dirty="0"/>
        </a:p>
      </dsp:txBody>
      <dsp:txXfrm>
        <a:off x="913340" y="3540187"/>
        <a:ext cx="2811780" cy="940318"/>
      </dsp:txXfrm>
    </dsp:sp>
    <dsp:sp modelId="{C288FCC1-09C1-4615-A85C-E51135A74396}">
      <dsp:nvSpPr>
        <dsp:cNvPr id="0" name=""/>
        <dsp:cNvSpPr/>
      </dsp:nvSpPr>
      <dsp:spPr>
        <a:xfrm>
          <a:off x="3897847" y="3533370"/>
          <a:ext cx="234949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622300">
            <a:lnSpc>
              <a:spcPct val="100000"/>
            </a:lnSpc>
            <a:spcBef>
              <a:spcPct val="0"/>
            </a:spcBef>
            <a:spcAft>
              <a:spcPct val="35000"/>
            </a:spcAft>
            <a:buNone/>
          </a:pPr>
          <a:r>
            <a:rPr lang="en-US" sz="1400" i="0" kern="1200" dirty="0"/>
            <a:t>- Evolving facility, VISN, and national reporting needs</a:t>
          </a:r>
          <a:endParaRPr lang="en-US" sz="1400" kern="1200" dirty="0"/>
        </a:p>
      </dsp:txBody>
      <dsp:txXfrm>
        <a:off x="3897847" y="3533370"/>
        <a:ext cx="2349490" cy="940318"/>
      </dsp:txXfrm>
    </dsp:sp>
    <dsp:sp modelId="{D7A6B794-D0F2-4BD9-BEE0-5B0E2D399F25}">
      <dsp:nvSpPr>
        <dsp:cNvPr id="0" name=""/>
        <dsp:cNvSpPr/>
      </dsp:nvSpPr>
      <dsp:spPr>
        <a:xfrm>
          <a:off x="0" y="4708768"/>
          <a:ext cx="6248400" cy="94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04EBC-913A-429E-BFC7-70CCE1C9DB46}">
      <dsp:nvSpPr>
        <dsp:cNvPr id="0" name=""/>
        <dsp:cNvSpPr/>
      </dsp:nvSpPr>
      <dsp:spPr>
        <a:xfrm>
          <a:off x="284446" y="4920339"/>
          <a:ext cx="517175" cy="517175"/>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4CA4EA-404A-4336-AE04-A99CED450A37}">
      <dsp:nvSpPr>
        <dsp:cNvPr id="0" name=""/>
        <dsp:cNvSpPr/>
      </dsp:nvSpPr>
      <dsp:spPr>
        <a:xfrm>
          <a:off x="985405" y="2391852"/>
          <a:ext cx="281178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844550">
            <a:lnSpc>
              <a:spcPct val="100000"/>
            </a:lnSpc>
            <a:spcBef>
              <a:spcPct val="0"/>
            </a:spcBef>
            <a:spcAft>
              <a:spcPct val="35000"/>
            </a:spcAft>
            <a:buNone/>
          </a:pPr>
          <a:r>
            <a:rPr lang="en-US" sz="1900" b="1" kern="1200" dirty="0"/>
            <a:t>Documentation</a:t>
          </a:r>
        </a:p>
      </dsp:txBody>
      <dsp:txXfrm>
        <a:off x="985405" y="2391852"/>
        <a:ext cx="2811780" cy="940318"/>
      </dsp:txXfrm>
    </dsp:sp>
    <dsp:sp modelId="{2C5540F4-F6BD-41A5-9E73-1D1F209A4F57}">
      <dsp:nvSpPr>
        <dsp:cNvPr id="0" name=""/>
        <dsp:cNvSpPr/>
      </dsp:nvSpPr>
      <dsp:spPr>
        <a:xfrm>
          <a:off x="3897847" y="4708768"/>
          <a:ext cx="234949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622300">
            <a:lnSpc>
              <a:spcPct val="100000"/>
            </a:lnSpc>
            <a:spcBef>
              <a:spcPct val="0"/>
            </a:spcBef>
            <a:spcAft>
              <a:spcPct val="35000"/>
            </a:spcAft>
            <a:buNone/>
          </a:pPr>
          <a:r>
            <a:rPr lang="en-US" sz="1400" kern="1200" dirty="0"/>
            <a:t>- Need exhibited in multiple regions</a:t>
          </a:r>
        </a:p>
        <a:p>
          <a:pPr marL="0" lvl="0" indent="0" algn="l" defTabSz="622300">
            <a:lnSpc>
              <a:spcPct val="100000"/>
            </a:lnSpc>
            <a:spcBef>
              <a:spcPct val="0"/>
            </a:spcBef>
            <a:spcAft>
              <a:spcPct val="35000"/>
            </a:spcAft>
            <a:buNone/>
          </a:pPr>
          <a:r>
            <a:rPr lang="en-US" sz="1400" kern="1200" dirty="0"/>
            <a:t>- Applicability to future challenges</a:t>
          </a:r>
        </a:p>
      </dsp:txBody>
      <dsp:txXfrm>
        <a:off x="3897847" y="4708768"/>
        <a:ext cx="2349490" cy="9403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49F901-1989-4566-9808-6826F10895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91D43C-A1FB-4D12-9603-15C87CC51B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F2D99-78F8-43CD-88FF-4B86BBC6775C}" type="datetimeFigureOut">
              <a:rPr lang="en-US" smtClean="0"/>
              <a:t>3/17/2021</a:t>
            </a:fld>
            <a:endParaRPr lang="en-US"/>
          </a:p>
        </p:txBody>
      </p:sp>
      <p:sp>
        <p:nvSpPr>
          <p:cNvPr id="4" name="Footer Placeholder 3">
            <a:extLst>
              <a:ext uri="{FF2B5EF4-FFF2-40B4-BE49-F238E27FC236}">
                <a16:creationId xmlns:a16="http://schemas.microsoft.com/office/drawing/2014/main" id="{5641410C-1516-40F9-AD00-AEE7ADAC1F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2219D84-37B1-413B-9CD0-EA6799162D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EC1867-F828-4959-BAF9-6816A080F1B0}" type="slidenum">
              <a:rPr lang="en-US" smtClean="0"/>
              <a:t>‹#›</a:t>
            </a:fld>
            <a:endParaRPr lang="en-US"/>
          </a:p>
        </p:txBody>
      </p:sp>
    </p:spTree>
    <p:extLst>
      <p:ext uri="{BB962C8B-B14F-4D97-AF65-F5344CB8AC3E}">
        <p14:creationId xmlns:p14="http://schemas.microsoft.com/office/powerpoint/2010/main" val="1158652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732DE-FFB2-411A-9EAE-C555FD33DEF8}" type="datetimeFigureOut">
              <a:rPr lang="en-US" smtClean="0"/>
              <a:t>3/17/2021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EF66A-76DC-46BE-966E-D293CA144AB0}" type="slidenum">
              <a:rPr lang="en-US" smtClean="0"/>
              <a:t>‹#›</a:t>
            </a:fld>
            <a:endParaRPr lang="en-US"/>
          </a:p>
        </p:txBody>
      </p:sp>
    </p:spTree>
    <p:extLst>
      <p:ext uri="{BB962C8B-B14F-4D97-AF65-F5344CB8AC3E}">
        <p14:creationId xmlns:p14="http://schemas.microsoft.com/office/powerpoint/2010/main" val="218397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Hello, my name is Lauren Feder.  I am participating in the Graduate Healthcare Administration Training Program through VISN 9 </a:t>
            </a:r>
            <a:r>
              <a:rPr lang="en-US" sz="1200" kern="1200" dirty="0" err="1">
                <a:solidFill>
                  <a:schemeClr val="tx1"/>
                </a:solidFill>
                <a:effectLst/>
                <a:latin typeface="+mn-lt"/>
                <a:ea typeface="+mn-ea"/>
                <a:cs typeface="+mn-cs"/>
              </a:rPr>
              <a:t>MidSouth</a:t>
            </a:r>
            <a:r>
              <a:rPr lang="en-US" sz="1200" kern="1200" dirty="0">
                <a:solidFill>
                  <a:schemeClr val="tx1"/>
                </a:solidFill>
                <a:effectLst/>
                <a:latin typeface="+mn-lt"/>
                <a:ea typeface="+mn-ea"/>
                <a:cs typeface="+mn-cs"/>
              </a:rPr>
              <a:t> Healthcare Network.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My project addresses some data entry challenges within the scope of COVID-19</a:t>
            </a:r>
          </a:p>
          <a:p>
            <a:endParaRPr lang="en-US" dirty="0"/>
          </a:p>
        </p:txBody>
      </p:sp>
      <p:sp>
        <p:nvSpPr>
          <p:cNvPr id="4" name="Slide Number Placeholder 3"/>
          <p:cNvSpPr>
            <a:spLocks noGrp="1"/>
          </p:cNvSpPr>
          <p:nvPr>
            <p:ph type="sldNum" sz="quarter" idx="5"/>
          </p:nvPr>
        </p:nvSpPr>
        <p:spPr/>
        <p:txBody>
          <a:bodyPr/>
          <a:lstStyle/>
          <a:p>
            <a:fld id="{C42EF66A-76DC-46BE-966E-D293CA144AB0}" type="slidenum">
              <a:rPr lang="en-US" smtClean="0"/>
              <a:t>1</a:t>
            </a:fld>
            <a:endParaRPr lang="en-US"/>
          </a:p>
        </p:txBody>
      </p:sp>
    </p:spTree>
    <p:extLst>
      <p:ext uri="{BB962C8B-B14F-4D97-AF65-F5344CB8AC3E}">
        <p14:creationId xmlns:p14="http://schemas.microsoft.com/office/powerpoint/2010/main" val="296557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VISN oversees parts of Kentucky and Tennessee, it is relevant to know just how many US citizens have been affected by OCVID-19 in these states.</a:t>
            </a:r>
          </a:p>
          <a:p>
            <a:endParaRPr lang="en-US" dirty="0"/>
          </a:p>
        </p:txBody>
      </p:sp>
      <p:sp>
        <p:nvSpPr>
          <p:cNvPr id="4" name="Slide Number Placeholder 3"/>
          <p:cNvSpPr>
            <a:spLocks noGrp="1"/>
          </p:cNvSpPr>
          <p:nvPr>
            <p:ph type="sldNum" sz="quarter" idx="5"/>
          </p:nvPr>
        </p:nvSpPr>
        <p:spPr/>
        <p:txBody>
          <a:bodyPr/>
          <a:lstStyle/>
          <a:p>
            <a:fld id="{C42EF66A-76DC-46BE-966E-D293CA144AB0}" type="slidenum">
              <a:rPr lang="en-US" smtClean="0"/>
              <a:t>2</a:t>
            </a:fld>
            <a:endParaRPr lang="en-US"/>
          </a:p>
        </p:txBody>
      </p:sp>
    </p:spTree>
    <p:extLst>
      <p:ext uri="{BB962C8B-B14F-4D97-AF65-F5344CB8AC3E}">
        <p14:creationId xmlns:p14="http://schemas.microsoft.com/office/powerpoint/2010/main" val="327577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graphs drill down to how the virus has affected our VISN 9 veterans.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top graph shows how active COVID-19 cases have fluctuated in our veterans over the past year, and the bottom graph summarizes how this has contributed to total case trend over time.</a:t>
            </a:r>
          </a:p>
          <a:p>
            <a:endParaRPr lang="en-US" dirty="0"/>
          </a:p>
        </p:txBody>
      </p:sp>
      <p:sp>
        <p:nvSpPr>
          <p:cNvPr id="4" name="Slide Number Placeholder 3"/>
          <p:cNvSpPr>
            <a:spLocks noGrp="1"/>
          </p:cNvSpPr>
          <p:nvPr>
            <p:ph type="sldNum" sz="quarter" idx="5"/>
          </p:nvPr>
        </p:nvSpPr>
        <p:spPr/>
        <p:txBody>
          <a:bodyPr/>
          <a:lstStyle/>
          <a:p>
            <a:fld id="{C42EF66A-76DC-46BE-966E-D293CA144AB0}" type="slidenum">
              <a:rPr lang="en-US" smtClean="0"/>
              <a:t>3</a:t>
            </a:fld>
            <a:endParaRPr lang="en-US"/>
          </a:p>
        </p:txBody>
      </p:sp>
    </p:spTree>
    <p:extLst>
      <p:ext uri="{BB962C8B-B14F-4D97-AF65-F5344CB8AC3E}">
        <p14:creationId xmlns:p14="http://schemas.microsoft.com/office/powerpoint/2010/main" val="337482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Like the veteran data the employee data Is thankfully starting finally to show signs of progress, with recovery starting to exceed newly contracted cases.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Even though this data is starting to show positive signs of improvement, the daily data entry requirements have not eased</a:t>
            </a:r>
          </a:p>
          <a:p>
            <a:endParaRPr lang="en-US" dirty="0"/>
          </a:p>
        </p:txBody>
      </p:sp>
      <p:sp>
        <p:nvSpPr>
          <p:cNvPr id="4" name="Slide Number Placeholder 3"/>
          <p:cNvSpPr>
            <a:spLocks noGrp="1"/>
          </p:cNvSpPr>
          <p:nvPr>
            <p:ph type="sldNum" sz="quarter" idx="5"/>
          </p:nvPr>
        </p:nvSpPr>
        <p:spPr/>
        <p:txBody>
          <a:bodyPr/>
          <a:lstStyle/>
          <a:p>
            <a:fld id="{C42EF66A-76DC-46BE-966E-D293CA144AB0}" type="slidenum">
              <a:rPr lang="en-US" smtClean="0"/>
              <a:t>4</a:t>
            </a:fld>
            <a:endParaRPr lang="en-US"/>
          </a:p>
        </p:txBody>
      </p:sp>
    </p:spTree>
    <p:extLst>
      <p:ext uri="{BB962C8B-B14F-4D97-AF65-F5344CB8AC3E}">
        <p14:creationId xmlns:p14="http://schemas.microsoft.com/office/powerpoint/2010/main" val="361125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task involves hours of compilation for each facility’s point or points of contact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have to pull data from national data warehouses, analyze and clean it, and put it into context of overall COVID-19 trends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Facility responsibilities have only grown, as they juggle the duties of normal positions, duties required by COVID-19 infection data entry, and newer duties involving vaccine rollout and tracking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Though facility points of contact have managed these responsibilities, it has not been without complaint or stress</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Many have asked if there are any reporting requirements that could be deemed unnecessary, or if there is a quicker way to compile the data</a:t>
            </a:r>
          </a:p>
          <a:p>
            <a:endParaRPr lang="en-US" dirty="0"/>
          </a:p>
        </p:txBody>
      </p:sp>
      <p:sp>
        <p:nvSpPr>
          <p:cNvPr id="4" name="Slide Number Placeholder 3"/>
          <p:cNvSpPr>
            <a:spLocks noGrp="1"/>
          </p:cNvSpPr>
          <p:nvPr>
            <p:ph type="sldNum" sz="quarter" idx="5"/>
          </p:nvPr>
        </p:nvSpPr>
        <p:spPr/>
        <p:txBody>
          <a:bodyPr/>
          <a:lstStyle/>
          <a:p>
            <a:fld id="{C42EF66A-76DC-46BE-966E-D293CA144AB0}" type="slidenum">
              <a:rPr lang="en-US" smtClean="0"/>
              <a:t>5</a:t>
            </a:fld>
            <a:endParaRPr lang="en-US"/>
          </a:p>
        </p:txBody>
      </p:sp>
    </p:spTree>
    <p:extLst>
      <p:ext uri="{BB962C8B-B14F-4D97-AF65-F5344CB8AC3E}">
        <p14:creationId xmlns:p14="http://schemas.microsoft.com/office/powerpoint/2010/main" val="62869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is where this project comes in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Ideally, I would like to work with the facilities to automate the front-end data collection</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This would look like pulling the data from national sources to populate a report that could then be input into the VSSC tool, otherwise known as the VHA Support Service Center’s COVID-19 Response Field Validation Tool.</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This would increase ease of use, and once this process exists, it would be standardized and this easier to train new points of contact 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This would make the daily reporting process easier, more efficient, more consistent, and accurate, freeing up time for the points of contact to conduct other duties.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Even after COVID-19 is in the rearview window, this will still be relevant because it will hopefully showcase how to better track data should another disaster of this magnitude arise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 the meantime, we know this is not a project or problem specific to VISN 9, so it will be applicable to other VISNs as well</a:t>
            </a:r>
          </a:p>
          <a:p>
            <a:endParaRPr lang="en-US" dirty="0"/>
          </a:p>
        </p:txBody>
      </p:sp>
      <p:sp>
        <p:nvSpPr>
          <p:cNvPr id="4" name="Slide Number Placeholder 3"/>
          <p:cNvSpPr>
            <a:spLocks noGrp="1"/>
          </p:cNvSpPr>
          <p:nvPr>
            <p:ph type="sldNum" sz="quarter" idx="5"/>
          </p:nvPr>
        </p:nvSpPr>
        <p:spPr/>
        <p:txBody>
          <a:bodyPr/>
          <a:lstStyle/>
          <a:p>
            <a:fld id="{C42EF66A-76DC-46BE-966E-D293CA144AB0}" type="slidenum">
              <a:rPr lang="en-US" smtClean="0"/>
              <a:t>6</a:t>
            </a:fld>
            <a:endParaRPr lang="en-US"/>
          </a:p>
        </p:txBody>
      </p:sp>
    </p:spTree>
    <p:extLst>
      <p:ext uri="{BB962C8B-B14F-4D97-AF65-F5344CB8AC3E}">
        <p14:creationId xmlns:p14="http://schemas.microsoft.com/office/powerpoint/2010/main" val="203284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Speaking of other VISNS, I have consulted multiple networks and individual facilities regarding their process for pulling, summarizing, and inputting the COVID-19 data.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While all parties use the same national databases to pull the data, the practices vary on who pulls it, who dedicates time to analyzing and validating it, and who inputs it into tools like the VSSC Tool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Establishing a best practice would free up personnel time at the facility level, standardize reporting at the VISN level, and provide more accurate, timely information for Central office at the national level</a:t>
            </a:r>
          </a:p>
          <a:p>
            <a:endParaRPr lang="en-US" dirty="0"/>
          </a:p>
        </p:txBody>
      </p:sp>
      <p:sp>
        <p:nvSpPr>
          <p:cNvPr id="4" name="Slide Number Placeholder 3"/>
          <p:cNvSpPr>
            <a:spLocks noGrp="1"/>
          </p:cNvSpPr>
          <p:nvPr>
            <p:ph type="sldNum" sz="quarter" idx="5"/>
          </p:nvPr>
        </p:nvSpPr>
        <p:spPr/>
        <p:txBody>
          <a:bodyPr/>
          <a:lstStyle/>
          <a:p>
            <a:fld id="{C42EF66A-76DC-46BE-966E-D293CA144AB0}" type="slidenum">
              <a:rPr lang="en-US" smtClean="0"/>
              <a:t>7</a:t>
            </a:fld>
            <a:endParaRPr lang="en-US"/>
          </a:p>
        </p:txBody>
      </p:sp>
    </p:spTree>
    <p:extLst>
      <p:ext uri="{BB962C8B-B14F-4D97-AF65-F5344CB8AC3E}">
        <p14:creationId xmlns:p14="http://schemas.microsoft.com/office/powerpoint/2010/main" val="105436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Reaching out to other networks and facilities for guidance is one of the action steps we have taken in the process of implementing this project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Another was instituting a pilot project for automation of PUI data, the most time-consuming portion of the data collection process according to facility points of contact.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We are continuing to work and collaborate with these stakeholders and it’s an ongoing process </a:t>
            </a:r>
          </a:p>
          <a:p>
            <a:endParaRPr lang="en-US" dirty="0"/>
          </a:p>
        </p:txBody>
      </p:sp>
      <p:sp>
        <p:nvSpPr>
          <p:cNvPr id="4" name="Slide Number Placeholder 3"/>
          <p:cNvSpPr>
            <a:spLocks noGrp="1"/>
          </p:cNvSpPr>
          <p:nvPr>
            <p:ph type="sldNum" sz="quarter" idx="5"/>
          </p:nvPr>
        </p:nvSpPr>
        <p:spPr/>
        <p:txBody>
          <a:bodyPr/>
          <a:lstStyle/>
          <a:p>
            <a:fld id="{C42EF66A-76DC-46BE-966E-D293CA144AB0}" type="slidenum">
              <a:rPr lang="en-US" smtClean="0"/>
              <a:t>8</a:t>
            </a:fld>
            <a:endParaRPr lang="en-US"/>
          </a:p>
        </p:txBody>
      </p:sp>
    </p:spTree>
    <p:extLst>
      <p:ext uri="{BB962C8B-B14F-4D97-AF65-F5344CB8AC3E}">
        <p14:creationId xmlns:p14="http://schemas.microsoft.com/office/powerpoint/2010/main" val="347047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But for now, I’d like to thank you for your time and attention and here is my contact information should you need it.</a:t>
            </a:r>
          </a:p>
          <a:p>
            <a:endParaRPr lang="en-US" dirty="0"/>
          </a:p>
        </p:txBody>
      </p:sp>
      <p:sp>
        <p:nvSpPr>
          <p:cNvPr id="4" name="Slide Number Placeholder 3"/>
          <p:cNvSpPr>
            <a:spLocks noGrp="1"/>
          </p:cNvSpPr>
          <p:nvPr>
            <p:ph type="sldNum" sz="quarter" idx="5"/>
          </p:nvPr>
        </p:nvSpPr>
        <p:spPr/>
        <p:txBody>
          <a:bodyPr/>
          <a:lstStyle/>
          <a:p>
            <a:fld id="{C42EF66A-76DC-46BE-966E-D293CA144AB0}" type="slidenum">
              <a:rPr lang="en-US" smtClean="0"/>
              <a:t>9</a:t>
            </a:fld>
            <a:endParaRPr lang="en-US"/>
          </a:p>
        </p:txBody>
      </p:sp>
    </p:spTree>
    <p:extLst>
      <p:ext uri="{BB962C8B-B14F-4D97-AF65-F5344CB8AC3E}">
        <p14:creationId xmlns:p14="http://schemas.microsoft.com/office/powerpoint/2010/main" val="3287730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C03D-C54D-40F9-AE6B-95171A2610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DB319-1DBD-4158-A53E-69B8D62FFAA5}"/>
              </a:ext>
            </a:extLst>
          </p:cNvPr>
          <p:cNvSpPr>
            <a:spLocks noGrp="1"/>
          </p:cNvSpPr>
          <p:nvPr>
            <p:ph type="dt" sz="half" idx="10"/>
          </p:nvPr>
        </p:nvSpPr>
        <p:spPr/>
        <p:txBody>
          <a:bodyPr/>
          <a:lstStyle/>
          <a:p>
            <a:fld id="{959F822C-F838-414C-BE88-4C36BDF8A5E0}" type="datetimeFigureOut">
              <a:rPr lang="en-US" smtClean="0"/>
              <a:t>3/17/2021</a:t>
            </a:fld>
            <a:endParaRPr lang="en-US"/>
          </a:p>
        </p:txBody>
      </p:sp>
      <p:sp>
        <p:nvSpPr>
          <p:cNvPr id="4" name="Footer Placeholder 3">
            <a:extLst>
              <a:ext uri="{FF2B5EF4-FFF2-40B4-BE49-F238E27FC236}">
                <a16:creationId xmlns:a16="http://schemas.microsoft.com/office/drawing/2014/main" id="{C8DD8B8A-BE34-4A8E-84DB-6FB75CE4C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D4E8CF-5B8A-42F4-ADE9-A70238546734}"/>
              </a:ext>
            </a:extLst>
          </p:cNvPr>
          <p:cNvSpPr>
            <a:spLocks noGrp="1"/>
          </p:cNvSpPr>
          <p:nvPr>
            <p:ph type="sldNum" sz="quarter" idx="12"/>
          </p:nvPr>
        </p:nvSpPr>
        <p:spPr/>
        <p:txBody>
          <a:bodyPr/>
          <a:lstStyle/>
          <a:p>
            <a:fld id="{DD35DBF2-A8CF-448E-B167-C826703D0B69}" type="slidenum">
              <a:rPr lang="en-US" smtClean="0"/>
              <a:t>‹#›</a:t>
            </a:fld>
            <a:endParaRPr lang="en-US"/>
          </a:p>
        </p:txBody>
      </p:sp>
    </p:spTree>
    <p:extLst>
      <p:ext uri="{BB962C8B-B14F-4D97-AF65-F5344CB8AC3E}">
        <p14:creationId xmlns:p14="http://schemas.microsoft.com/office/powerpoint/2010/main" val="31969488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92E8F-54AB-46D3-88CF-E717BC212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30E8A0-AA93-4D38-81C5-EC63E1EC3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FE646-8520-427D-ACD3-69976EEBF7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F822C-F838-414C-BE88-4C36BDF8A5E0}" type="datetimeFigureOut">
              <a:rPr lang="en-US" smtClean="0"/>
              <a:t>3/17/2021</a:t>
            </a:fld>
            <a:endParaRPr lang="en-US"/>
          </a:p>
        </p:txBody>
      </p:sp>
      <p:sp>
        <p:nvSpPr>
          <p:cNvPr id="5" name="Footer Placeholder 4">
            <a:extLst>
              <a:ext uri="{FF2B5EF4-FFF2-40B4-BE49-F238E27FC236}">
                <a16:creationId xmlns:a16="http://schemas.microsoft.com/office/drawing/2014/main" id="{2705FDAB-3FCC-421B-B8DF-073DEE2E2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8FBED1-D092-4841-B651-580D34D55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5DBF2-A8CF-448E-B167-C826703D0B69}" type="slidenum">
              <a:rPr lang="en-US" smtClean="0"/>
              <a:t>‹#›</a:t>
            </a:fld>
            <a:endParaRPr lang="en-US"/>
          </a:p>
        </p:txBody>
      </p:sp>
    </p:spTree>
    <p:extLst>
      <p:ext uri="{BB962C8B-B14F-4D97-AF65-F5344CB8AC3E}">
        <p14:creationId xmlns:p14="http://schemas.microsoft.com/office/powerpoint/2010/main" val="398311219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diagramQuickStyle" Target="../diagrams/quickStyle1.xml"/><Relationship Id="rId12"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notesSlide" Target="../notesSlides/notesSlide6.xml"/><Relationship Id="rId9" Type="http://schemas.microsoft.com/office/2007/relationships/diagramDrawing" Target="../diagrams/drawing1.xm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notesSlide" Target="../notesSlides/notesSlide7.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hyperlink" Target="mailto:Lauren.Feder@va.gov"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Image result for covid clipart">
            <a:extLst>
              <a:ext uri="{FF2B5EF4-FFF2-40B4-BE49-F238E27FC236}">
                <a16:creationId xmlns:a16="http://schemas.microsoft.com/office/drawing/2014/main" id="{C1C57A7D-006A-48A9-900E-0ADB439149D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3630" y="4544008"/>
            <a:ext cx="2235458" cy="2235458"/>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7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FCE4D266-9E5E-476C-BDA9-14D5E9CFC30A}"/>
              </a:ext>
            </a:extLst>
          </p:cNvPr>
          <p:cNvSpPr txBox="1"/>
          <p:nvPr/>
        </p:nvSpPr>
        <p:spPr>
          <a:xfrm>
            <a:off x="0" y="2596819"/>
            <a:ext cx="9823553" cy="769441"/>
          </a:xfrm>
          <a:prstGeom prst="rect">
            <a:avLst/>
          </a:prstGeom>
          <a:noFill/>
        </p:spPr>
        <p:txBody>
          <a:bodyPr wrap="square" rtlCol="0">
            <a:spAutoFit/>
          </a:bodyPr>
          <a:lstStyle/>
          <a:p>
            <a:r>
              <a:rPr lang="en-US" sz="4400" dirty="0"/>
              <a:t>Automation of COVID-19 Data Entry</a:t>
            </a:r>
          </a:p>
        </p:txBody>
      </p:sp>
      <p:sp>
        <p:nvSpPr>
          <p:cNvPr id="4" name="TextBox 3">
            <a:extLst>
              <a:ext uri="{FF2B5EF4-FFF2-40B4-BE49-F238E27FC236}">
                <a16:creationId xmlns:a16="http://schemas.microsoft.com/office/drawing/2014/main" id="{0458052F-D010-4130-8757-DB9891E4C89D}"/>
              </a:ext>
            </a:extLst>
          </p:cNvPr>
          <p:cNvSpPr txBox="1"/>
          <p:nvPr/>
        </p:nvSpPr>
        <p:spPr>
          <a:xfrm>
            <a:off x="1622350" y="3279068"/>
            <a:ext cx="6578852" cy="1015663"/>
          </a:xfrm>
          <a:prstGeom prst="rect">
            <a:avLst/>
          </a:prstGeom>
          <a:noFill/>
        </p:spPr>
        <p:txBody>
          <a:bodyPr wrap="square" rtlCol="0">
            <a:spAutoFit/>
          </a:bodyPr>
          <a:lstStyle/>
          <a:p>
            <a:pPr algn="ctr"/>
            <a:r>
              <a:rPr lang="en-US" sz="2000" dirty="0"/>
              <a:t>Lauren Feder, MPH</a:t>
            </a:r>
          </a:p>
          <a:p>
            <a:pPr algn="ctr"/>
            <a:r>
              <a:rPr lang="en-US" sz="2000" dirty="0"/>
              <a:t>Graduate Healthcare Administration Training Program</a:t>
            </a:r>
          </a:p>
          <a:p>
            <a:pPr algn="ctr"/>
            <a:r>
              <a:rPr lang="en-US" sz="2000" dirty="0"/>
              <a:t>2020-2021</a:t>
            </a:r>
          </a:p>
        </p:txBody>
      </p:sp>
      <p:pic>
        <p:nvPicPr>
          <p:cNvPr id="19" name="Audio 18">
            <a:hlinkClick r:id="" action="ppaction://media"/>
            <a:extLst>
              <a:ext uri="{FF2B5EF4-FFF2-40B4-BE49-F238E27FC236}">
                <a16:creationId xmlns:a16="http://schemas.microsoft.com/office/drawing/2014/main" id="{DC4161E6-D392-420F-9737-037AB5466C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213584"/>
      </p:ext>
    </p:extLst>
  </p:cSld>
  <p:clrMapOvr>
    <a:masterClrMapping/>
  </p:clrMapOvr>
  <mc:AlternateContent xmlns:mc="http://schemas.openxmlformats.org/markup-compatibility/2006" xmlns:p14="http://schemas.microsoft.com/office/powerpoint/2010/main">
    <mc:Choice Requires="p14">
      <p:transition spd="slow" p14:dur="2000" advTm="11178"/>
    </mc:Choice>
    <mc:Fallback xmlns="">
      <p:transition spd="slow" advTm="11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4C509-6034-4882-A1B8-D9747C3F36CB}"/>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b="1" kern="1200" dirty="0">
                <a:latin typeface="+mj-lt"/>
                <a:ea typeface="+mj-ea"/>
                <a:cs typeface="+mj-cs"/>
              </a:rPr>
              <a:t>Magnitude of Problem</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68D00BA-C452-410C-B22C-C10E04B4CAAC}"/>
              </a:ext>
            </a:extLst>
          </p:cNvPr>
          <p:cNvSpPr txBox="1"/>
          <p:nvPr/>
        </p:nvSpPr>
        <p:spPr>
          <a:xfrm>
            <a:off x="5073482" y="956930"/>
            <a:ext cx="6377769" cy="5415658"/>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200" dirty="0"/>
              <a:t>United States:</a:t>
            </a:r>
          </a:p>
          <a:p>
            <a:pPr marL="742950" lvl="1" indent="-228600">
              <a:lnSpc>
                <a:spcPct val="90000"/>
              </a:lnSpc>
              <a:spcAft>
                <a:spcPts val="600"/>
              </a:spcAft>
              <a:buFont typeface="Arial" panose="020B0604020202020204" pitchFamily="34" charset="0"/>
              <a:buChar char="•"/>
            </a:pPr>
            <a:r>
              <a:rPr lang="en-US" sz="2200" dirty="0"/>
              <a:t>29.25M+ total cases</a:t>
            </a:r>
          </a:p>
          <a:p>
            <a:pPr marL="742950" lvl="1" indent="-228600">
              <a:lnSpc>
                <a:spcPct val="90000"/>
              </a:lnSpc>
              <a:spcAft>
                <a:spcPts val="600"/>
              </a:spcAft>
              <a:buFont typeface="Arial" panose="020B0604020202020204" pitchFamily="34" charset="0"/>
              <a:buChar char="•"/>
            </a:pPr>
            <a:r>
              <a:rPr lang="en-US" sz="2200" dirty="0"/>
              <a:t>455,000+ cases in the last 7 days</a:t>
            </a:r>
          </a:p>
          <a:p>
            <a:pPr marL="742950" lvl="1" indent="-228600">
              <a:lnSpc>
                <a:spcPct val="90000"/>
              </a:lnSpc>
              <a:spcAft>
                <a:spcPts val="600"/>
              </a:spcAft>
              <a:buFont typeface="Arial" panose="020B0604020202020204" pitchFamily="34" charset="0"/>
              <a:buChar char="•"/>
            </a:pPr>
            <a:r>
              <a:rPr lang="en-US" sz="2200" dirty="0"/>
              <a:t>531,000+ deaths</a:t>
            </a:r>
          </a:p>
          <a:p>
            <a:pPr lvl="1" indent="-228600">
              <a:lnSpc>
                <a:spcPct val="90000"/>
              </a:lnSpc>
              <a:spcAft>
                <a:spcPts val="600"/>
              </a:spcAft>
              <a:buFont typeface="Arial" panose="020B0604020202020204" pitchFamily="34" charset="0"/>
              <a:buChar char="•"/>
            </a:pPr>
            <a:endParaRPr lang="en-US" sz="2200" dirty="0"/>
          </a:p>
          <a:p>
            <a:pPr marL="285750" indent="-228600">
              <a:lnSpc>
                <a:spcPct val="90000"/>
              </a:lnSpc>
              <a:spcAft>
                <a:spcPts val="600"/>
              </a:spcAft>
              <a:buFont typeface="Arial" panose="020B0604020202020204" pitchFamily="34" charset="0"/>
              <a:buChar char="•"/>
            </a:pPr>
            <a:r>
              <a:rPr lang="en-US" sz="2200" dirty="0"/>
              <a:t>Kentucky:</a:t>
            </a:r>
          </a:p>
          <a:p>
            <a:pPr marL="742950" lvl="1" indent="-228600">
              <a:lnSpc>
                <a:spcPct val="90000"/>
              </a:lnSpc>
              <a:spcAft>
                <a:spcPts val="600"/>
              </a:spcAft>
              <a:buFont typeface="Arial" panose="020B0604020202020204" pitchFamily="34" charset="0"/>
              <a:buChar char="•"/>
            </a:pPr>
            <a:r>
              <a:rPr lang="en-US" sz="2200" dirty="0"/>
              <a:t>415,000+ total cases</a:t>
            </a:r>
          </a:p>
          <a:p>
            <a:pPr marL="742950" lvl="1" indent="-228600">
              <a:lnSpc>
                <a:spcPct val="90000"/>
              </a:lnSpc>
              <a:spcAft>
                <a:spcPts val="600"/>
              </a:spcAft>
              <a:buFont typeface="Arial" panose="020B0604020202020204" pitchFamily="34" charset="0"/>
              <a:buChar char="•"/>
            </a:pPr>
            <a:r>
              <a:rPr lang="en-US" sz="2200" dirty="0"/>
              <a:t>5,000+ deaths</a:t>
            </a:r>
          </a:p>
          <a:p>
            <a:pPr marL="742950" lvl="1" indent="-228600">
              <a:lnSpc>
                <a:spcPct val="90000"/>
              </a:lnSpc>
              <a:spcAft>
                <a:spcPts val="600"/>
              </a:spcAft>
              <a:buFont typeface="Arial" panose="020B0604020202020204" pitchFamily="34" charset="0"/>
              <a:buChar char="•"/>
            </a:pPr>
            <a:endParaRPr lang="en-US" sz="2200" dirty="0"/>
          </a:p>
          <a:p>
            <a:pPr marL="285750" indent="-228600">
              <a:lnSpc>
                <a:spcPct val="90000"/>
              </a:lnSpc>
              <a:spcAft>
                <a:spcPts val="600"/>
              </a:spcAft>
              <a:buFont typeface="Arial" panose="020B0604020202020204" pitchFamily="34" charset="0"/>
              <a:buChar char="•"/>
            </a:pPr>
            <a:r>
              <a:rPr lang="en-US" sz="2200" dirty="0"/>
              <a:t>Tennessee:</a:t>
            </a:r>
          </a:p>
          <a:p>
            <a:pPr marL="742950" lvl="1" indent="-228600">
              <a:lnSpc>
                <a:spcPct val="90000"/>
              </a:lnSpc>
              <a:spcAft>
                <a:spcPts val="600"/>
              </a:spcAft>
              <a:buFont typeface="Arial" panose="020B0604020202020204" pitchFamily="34" charset="0"/>
              <a:buChar char="•"/>
            </a:pPr>
            <a:r>
              <a:rPr lang="en-US" sz="2200" dirty="0"/>
              <a:t>789,000+ total cases</a:t>
            </a:r>
          </a:p>
          <a:p>
            <a:pPr marL="742950" lvl="1" indent="-228600">
              <a:lnSpc>
                <a:spcPct val="90000"/>
              </a:lnSpc>
              <a:spcAft>
                <a:spcPts val="600"/>
              </a:spcAft>
              <a:buFont typeface="Arial" panose="020B0604020202020204" pitchFamily="34" charset="0"/>
              <a:buChar char="•"/>
            </a:pPr>
            <a:r>
              <a:rPr lang="en-US" sz="2200" dirty="0"/>
              <a:t>11,500+ deaths</a:t>
            </a:r>
          </a:p>
          <a:p>
            <a:pPr marL="742950" lvl="1" indent="-228600">
              <a:lnSpc>
                <a:spcPct val="90000"/>
              </a:lnSpc>
              <a:spcAft>
                <a:spcPts val="600"/>
              </a:spcAft>
              <a:buFont typeface="Arial" panose="020B0604020202020204" pitchFamily="34" charset="0"/>
              <a:buChar char="•"/>
            </a:pPr>
            <a:endParaRPr lang="en-US" sz="2200" b="1" dirty="0"/>
          </a:p>
          <a:p>
            <a:pPr marL="742950" lvl="1" indent="-228600">
              <a:lnSpc>
                <a:spcPct val="90000"/>
              </a:lnSpc>
              <a:spcAft>
                <a:spcPts val="600"/>
              </a:spcAft>
              <a:buFont typeface="Arial" panose="020B0604020202020204" pitchFamily="34" charset="0"/>
              <a:buChar char="•"/>
            </a:pPr>
            <a:endParaRPr lang="en-US" sz="2200" dirty="0"/>
          </a:p>
        </p:txBody>
      </p:sp>
      <p:pic>
        <p:nvPicPr>
          <p:cNvPr id="2050" name="Picture 2" descr="CDC Issues Warning About Coronavirus - California Teachers Association">
            <a:extLst>
              <a:ext uri="{FF2B5EF4-FFF2-40B4-BE49-F238E27FC236}">
                <a16:creationId xmlns:a16="http://schemas.microsoft.com/office/drawing/2014/main" id="{4762EB47-6354-4C84-8967-E300C65EFC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7286" y="4668021"/>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22" name="Audio 21">
            <a:hlinkClick r:id="" action="ppaction://media"/>
            <a:extLst>
              <a:ext uri="{FF2B5EF4-FFF2-40B4-BE49-F238E27FC236}">
                <a16:creationId xmlns:a16="http://schemas.microsoft.com/office/drawing/2014/main" id="{736D4CA0-BCB8-4E74-AAC8-6566070D97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38985088"/>
      </p:ext>
    </p:extLst>
  </p:cSld>
  <p:clrMapOvr>
    <a:masterClrMapping/>
  </p:clrMapOvr>
  <mc:AlternateContent xmlns:mc="http://schemas.openxmlformats.org/markup-compatibility/2006" xmlns:p14="http://schemas.microsoft.com/office/powerpoint/2010/main">
    <mc:Choice Requires="p14">
      <p:transition spd="slow" p14:dur="2000" advTm="7512"/>
    </mc:Choice>
    <mc:Fallback xmlns="">
      <p:transition spd="slow" advTm="7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11B0-D472-4F4A-BEDB-A8CDD92B1E49}"/>
              </a:ext>
            </a:extLst>
          </p:cNvPr>
          <p:cNvSpPr>
            <a:spLocks noGrp="1"/>
          </p:cNvSpPr>
          <p:nvPr>
            <p:ph type="title"/>
          </p:nvPr>
        </p:nvSpPr>
        <p:spPr>
          <a:xfrm>
            <a:off x="910242" y="81649"/>
            <a:ext cx="10371516" cy="675109"/>
          </a:xfrm>
        </p:spPr>
        <p:txBody>
          <a:bodyPr>
            <a:normAutofit fontScale="90000"/>
          </a:bodyPr>
          <a:lstStyle/>
          <a:p>
            <a:pPr algn="ctr"/>
            <a:r>
              <a:rPr lang="en-US" b="1" dirty="0"/>
              <a:t>Background: COVID-19 in Veterans</a:t>
            </a:r>
          </a:p>
        </p:txBody>
      </p:sp>
      <p:graphicFrame>
        <p:nvGraphicFramePr>
          <p:cNvPr id="22" name="Chart 21">
            <a:extLst>
              <a:ext uri="{FF2B5EF4-FFF2-40B4-BE49-F238E27FC236}">
                <a16:creationId xmlns:a16="http://schemas.microsoft.com/office/drawing/2014/main" id="{05B38D63-B623-4B33-AAC4-0AFFAD0A0F61}"/>
              </a:ext>
            </a:extLst>
          </p:cNvPr>
          <p:cNvGraphicFramePr>
            <a:graphicFrameLocks/>
          </p:cNvGraphicFramePr>
          <p:nvPr>
            <p:extLst>
              <p:ext uri="{D42A27DB-BD31-4B8C-83A1-F6EECF244321}">
                <p14:modId xmlns:p14="http://schemas.microsoft.com/office/powerpoint/2010/main" val="2787499961"/>
              </p:ext>
            </p:extLst>
          </p:nvPr>
        </p:nvGraphicFramePr>
        <p:xfrm>
          <a:off x="-85060" y="574345"/>
          <a:ext cx="12192000" cy="30938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7540CD43-805D-4E38-BD28-E10292C67775}"/>
              </a:ext>
            </a:extLst>
          </p:cNvPr>
          <p:cNvGraphicFramePr>
            <a:graphicFrameLocks/>
          </p:cNvGraphicFramePr>
          <p:nvPr>
            <p:extLst>
              <p:ext uri="{D42A27DB-BD31-4B8C-83A1-F6EECF244321}">
                <p14:modId xmlns:p14="http://schemas.microsoft.com/office/powerpoint/2010/main" val="2683588545"/>
              </p:ext>
            </p:extLst>
          </p:nvPr>
        </p:nvGraphicFramePr>
        <p:xfrm>
          <a:off x="0" y="3668233"/>
          <a:ext cx="12192000" cy="3189767"/>
        </p:xfrm>
        <a:graphic>
          <a:graphicData uri="http://schemas.openxmlformats.org/drawingml/2006/chart">
            <c:chart xmlns:c="http://schemas.openxmlformats.org/drawingml/2006/chart" xmlns:r="http://schemas.openxmlformats.org/officeDocument/2006/relationships" r:id="rId6"/>
          </a:graphicData>
        </a:graphic>
      </p:graphicFrame>
      <p:pic>
        <p:nvPicPr>
          <p:cNvPr id="36" name="Audio 35">
            <a:hlinkClick r:id="" action="ppaction://media"/>
            <a:extLst>
              <a:ext uri="{FF2B5EF4-FFF2-40B4-BE49-F238E27FC236}">
                <a16:creationId xmlns:a16="http://schemas.microsoft.com/office/drawing/2014/main" id="{58623F19-C323-4B15-8448-B13C487C8D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42495386"/>
      </p:ext>
    </p:extLst>
  </p:cSld>
  <p:clrMapOvr>
    <a:masterClrMapping/>
  </p:clrMapOvr>
  <mc:AlternateContent xmlns:mc="http://schemas.openxmlformats.org/markup-compatibility/2006" xmlns:p14="http://schemas.microsoft.com/office/powerpoint/2010/main">
    <mc:Choice Requires="p14">
      <p:transition spd="slow" p14:dur="2000" advTm="12652"/>
    </mc:Choice>
    <mc:Fallback xmlns="">
      <p:transition spd="slow" advTm="12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11B0-D472-4F4A-BEDB-A8CDD92B1E49}"/>
              </a:ext>
            </a:extLst>
          </p:cNvPr>
          <p:cNvSpPr>
            <a:spLocks noGrp="1"/>
          </p:cNvSpPr>
          <p:nvPr>
            <p:ph type="title"/>
          </p:nvPr>
        </p:nvSpPr>
        <p:spPr>
          <a:xfrm>
            <a:off x="979354" y="0"/>
            <a:ext cx="10233292" cy="675109"/>
          </a:xfrm>
        </p:spPr>
        <p:txBody>
          <a:bodyPr>
            <a:normAutofit fontScale="90000"/>
          </a:bodyPr>
          <a:lstStyle/>
          <a:p>
            <a:pPr algn="ctr"/>
            <a:r>
              <a:rPr lang="en-US" b="1" dirty="0"/>
              <a:t>Background: COVID-19 in Employees</a:t>
            </a:r>
          </a:p>
        </p:txBody>
      </p:sp>
      <p:graphicFrame>
        <p:nvGraphicFramePr>
          <p:cNvPr id="12" name="Chart 11">
            <a:extLst>
              <a:ext uri="{FF2B5EF4-FFF2-40B4-BE49-F238E27FC236}">
                <a16:creationId xmlns:a16="http://schemas.microsoft.com/office/drawing/2014/main" id="{E72B15B0-4E73-4493-AF4B-BCA4A11042DA}"/>
              </a:ext>
            </a:extLst>
          </p:cNvPr>
          <p:cNvGraphicFramePr>
            <a:graphicFrameLocks/>
          </p:cNvGraphicFramePr>
          <p:nvPr>
            <p:extLst>
              <p:ext uri="{D42A27DB-BD31-4B8C-83A1-F6EECF244321}">
                <p14:modId xmlns:p14="http://schemas.microsoft.com/office/powerpoint/2010/main" val="2466130064"/>
              </p:ext>
            </p:extLst>
          </p:nvPr>
        </p:nvGraphicFramePr>
        <p:xfrm>
          <a:off x="0" y="577757"/>
          <a:ext cx="12192000" cy="30957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B7BC6C83-8E70-43CB-8AB4-EBE453011E6C}"/>
              </a:ext>
            </a:extLst>
          </p:cNvPr>
          <p:cNvGraphicFramePr>
            <a:graphicFrameLocks/>
          </p:cNvGraphicFramePr>
          <p:nvPr>
            <p:extLst>
              <p:ext uri="{D42A27DB-BD31-4B8C-83A1-F6EECF244321}">
                <p14:modId xmlns:p14="http://schemas.microsoft.com/office/powerpoint/2010/main" val="305665159"/>
              </p:ext>
            </p:extLst>
          </p:nvPr>
        </p:nvGraphicFramePr>
        <p:xfrm>
          <a:off x="0" y="3762269"/>
          <a:ext cx="12192000" cy="3095732"/>
        </p:xfrm>
        <a:graphic>
          <a:graphicData uri="http://schemas.openxmlformats.org/drawingml/2006/chart">
            <c:chart xmlns:c="http://schemas.openxmlformats.org/drawingml/2006/chart" xmlns:r="http://schemas.openxmlformats.org/officeDocument/2006/relationships" r:id="rId6"/>
          </a:graphicData>
        </a:graphic>
      </p:graphicFrame>
      <p:pic>
        <p:nvPicPr>
          <p:cNvPr id="23" name="Audio 22">
            <a:hlinkClick r:id="" action="ppaction://media"/>
            <a:extLst>
              <a:ext uri="{FF2B5EF4-FFF2-40B4-BE49-F238E27FC236}">
                <a16:creationId xmlns:a16="http://schemas.microsoft.com/office/drawing/2014/main" id="{9516182F-DE33-445B-98A7-04F2A841CF9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521178065"/>
      </p:ext>
    </p:extLst>
  </p:cSld>
  <p:clrMapOvr>
    <a:masterClrMapping/>
  </p:clrMapOvr>
  <mc:AlternateContent xmlns:mc="http://schemas.openxmlformats.org/markup-compatibility/2006" xmlns:p14="http://schemas.microsoft.com/office/powerpoint/2010/main">
    <mc:Choice Requires="p14">
      <p:transition spd="slow" p14:dur="2000" advTm="12134"/>
    </mc:Choice>
    <mc:Fallback xmlns="">
      <p:transition spd="slow" advTm="12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14F1D-A9B1-4BBF-A070-EF5016570895}"/>
              </a:ext>
            </a:extLst>
          </p:cNvPr>
          <p:cNvPicPr>
            <a:picLocks noChangeAspect="1"/>
          </p:cNvPicPr>
          <p:nvPr/>
        </p:nvPicPr>
        <p:blipFill rotWithShape="1">
          <a:blip r:embed="rId5"/>
          <a:srcRect b="26432"/>
          <a:stretch/>
        </p:blipFill>
        <p:spPr>
          <a:xfrm>
            <a:off x="20" y="-1"/>
            <a:ext cx="12191980" cy="4394997"/>
          </a:xfrm>
          <a:prstGeom prst="rect">
            <a:avLst/>
          </a:prstGeom>
        </p:spPr>
      </p:pic>
      <p:sp>
        <p:nvSpPr>
          <p:cNvPr id="10" name="Freeform: Shape 9">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953899-6738-4A38-90A5-1116C72E5A99}"/>
              </a:ext>
            </a:extLst>
          </p:cNvPr>
          <p:cNvSpPr>
            <a:spLocks noGrp="1"/>
          </p:cNvSpPr>
          <p:nvPr>
            <p:ph type="title"/>
          </p:nvPr>
        </p:nvSpPr>
        <p:spPr>
          <a:xfrm>
            <a:off x="785265" y="5197805"/>
            <a:ext cx="6982834" cy="1026435"/>
          </a:xfrm>
        </p:spPr>
        <p:txBody>
          <a:bodyPr vert="horz" lIns="91440" tIns="45720" rIns="91440" bIns="45720" rtlCol="0" anchor="b">
            <a:normAutofit fontScale="90000"/>
          </a:bodyPr>
          <a:lstStyle/>
          <a:p>
            <a:r>
              <a:rPr lang="en-US" sz="3700" dirty="0">
                <a:solidFill>
                  <a:srgbClr val="FFFFFF"/>
                </a:solidFill>
              </a:rPr>
              <a:t>Current State: </a:t>
            </a:r>
            <a:br>
              <a:rPr lang="en-US" sz="3700" dirty="0">
                <a:solidFill>
                  <a:srgbClr val="FFFFFF"/>
                </a:solidFill>
              </a:rPr>
            </a:br>
            <a:r>
              <a:rPr lang="en-US" sz="3700" dirty="0">
                <a:solidFill>
                  <a:srgbClr val="FFFFFF"/>
                </a:solidFill>
              </a:rPr>
              <a:t>Daily Reporting Requirements</a:t>
            </a:r>
          </a:p>
        </p:txBody>
      </p:sp>
      <p:pic>
        <p:nvPicPr>
          <p:cNvPr id="1028" name="Picture 4" descr="Image result for clipart workload increasing">
            <a:extLst>
              <a:ext uri="{FF2B5EF4-FFF2-40B4-BE49-F238E27FC236}">
                <a16:creationId xmlns:a16="http://schemas.microsoft.com/office/drawing/2014/main" id="{469DE9BE-3FF0-4AC9-B3B7-15203F3E66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9225" y="4779083"/>
            <a:ext cx="2149260" cy="1863881"/>
          </a:xfrm>
          <a:prstGeom prst="rect">
            <a:avLst/>
          </a:prstGeom>
          <a:noFill/>
          <a:extLst>
            <a:ext uri="{909E8E84-426E-40DD-AFC4-6F175D3DCCD1}">
              <a14:hiddenFill xmlns:a14="http://schemas.microsoft.com/office/drawing/2010/main">
                <a:solidFill>
                  <a:srgbClr val="FFFFFF"/>
                </a:solidFill>
              </a14:hiddenFill>
            </a:ext>
          </a:extLst>
        </p:spPr>
      </p:pic>
      <p:pic>
        <p:nvPicPr>
          <p:cNvPr id="17" name="Audio 16">
            <a:hlinkClick r:id="" action="ppaction://media"/>
            <a:extLst>
              <a:ext uri="{FF2B5EF4-FFF2-40B4-BE49-F238E27FC236}">
                <a16:creationId xmlns:a16="http://schemas.microsoft.com/office/drawing/2014/main" id="{1EF668A3-DC58-4391-9F9C-A870FB76A5E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837482908"/>
      </p:ext>
    </p:extLst>
  </p:cSld>
  <p:clrMapOvr>
    <a:masterClrMapping/>
  </p:clrMapOvr>
  <mc:AlternateContent xmlns:mc="http://schemas.openxmlformats.org/markup-compatibility/2006" xmlns:p14="http://schemas.microsoft.com/office/powerpoint/2010/main">
    <mc:Choice Requires="p14">
      <p:transition spd="slow" p14:dur="2000" advTm="38092"/>
    </mc:Choice>
    <mc:Fallback xmlns="">
      <p:transition spd="slow" advTm="380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785EED-B8B5-4E09-A0EC-8BD2CF133BA6}"/>
              </a:ext>
            </a:extLst>
          </p:cNvPr>
          <p:cNvSpPr>
            <a:spLocks noGrp="1"/>
          </p:cNvSpPr>
          <p:nvPr>
            <p:ph type="title"/>
          </p:nvPr>
        </p:nvSpPr>
        <p:spPr>
          <a:xfrm>
            <a:off x="762000" y="559678"/>
            <a:ext cx="3567915" cy="4952492"/>
          </a:xfrm>
        </p:spPr>
        <p:txBody>
          <a:bodyPr vert="horz" lIns="91440" tIns="45720" rIns="91440" bIns="45720" rtlCol="0" anchor="ctr">
            <a:normAutofit/>
          </a:bodyPr>
          <a:lstStyle/>
          <a:p>
            <a:pPr algn="ctr"/>
            <a:r>
              <a:rPr lang="en-US" b="1" kern="1200" dirty="0">
                <a:solidFill>
                  <a:schemeClr val="bg1"/>
                </a:solidFill>
                <a:latin typeface="+mj-lt"/>
                <a:ea typeface="+mj-ea"/>
                <a:cs typeface="+mj-cs"/>
              </a:rPr>
              <a:t>Goals</a:t>
            </a:r>
          </a:p>
        </p:txBody>
      </p:sp>
      <p:cxnSp>
        <p:nvCxnSpPr>
          <p:cNvPr id="10" name="Straight Connector 9">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descr="Placeholder Timeline&#10;">
            <a:extLst>
              <a:ext uri="{FF2B5EF4-FFF2-40B4-BE49-F238E27FC236}">
                <a16:creationId xmlns:a16="http://schemas.microsoft.com/office/drawing/2014/main" id="{073C5A0D-DFE8-4C7D-834F-C6443FF17576}"/>
              </a:ext>
            </a:extLst>
          </p:cNvPr>
          <p:cNvGraphicFramePr/>
          <p:nvPr>
            <p:extLst>
              <p:ext uri="{D42A27DB-BD31-4B8C-83A1-F6EECF244321}">
                <p14:modId xmlns:p14="http://schemas.microsoft.com/office/powerpoint/2010/main" val="1029261127"/>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a:extLst>
              <a:ext uri="{FF2B5EF4-FFF2-40B4-BE49-F238E27FC236}">
                <a16:creationId xmlns:a16="http://schemas.microsoft.com/office/drawing/2014/main" id="{3597444F-AD3B-4E2E-90CC-CF014E9A9C7F}"/>
              </a:ext>
            </a:extLst>
          </p:cNvPr>
          <p:cNvSpPr/>
          <p:nvPr/>
        </p:nvSpPr>
        <p:spPr>
          <a:xfrm>
            <a:off x="6207853" y="5301842"/>
            <a:ext cx="2189527" cy="89788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tx1"/>
                </a:solidFill>
              </a:rPr>
              <a:t>Exportability</a:t>
            </a:r>
          </a:p>
        </p:txBody>
      </p:sp>
      <p:pic>
        <p:nvPicPr>
          <p:cNvPr id="2054" name="Picture 6" descr="Image result for clock clipart open access">
            <a:extLst>
              <a:ext uri="{FF2B5EF4-FFF2-40B4-BE49-F238E27FC236}">
                <a16:creationId xmlns:a16="http://schemas.microsoft.com/office/drawing/2014/main" id="{3BF1B873-2BB7-4C66-8B01-F25D893883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6295" y="1895913"/>
            <a:ext cx="636144" cy="63614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responsibilities clipart open access">
            <a:extLst>
              <a:ext uri="{FF2B5EF4-FFF2-40B4-BE49-F238E27FC236}">
                <a16:creationId xmlns:a16="http://schemas.microsoft.com/office/drawing/2014/main" id="{7CA904D7-FF70-4F99-8A4F-864C5E84F2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6295" y="3110928"/>
            <a:ext cx="636144" cy="63614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cog wheel clipart open access">
            <a:extLst>
              <a:ext uri="{FF2B5EF4-FFF2-40B4-BE49-F238E27FC236}">
                <a16:creationId xmlns:a16="http://schemas.microsoft.com/office/drawing/2014/main" id="{2644904D-C02C-4757-9727-4705F187DE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6295" y="776083"/>
            <a:ext cx="636144" cy="63614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america map clipart open access">
            <a:extLst>
              <a:ext uri="{FF2B5EF4-FFF2-40B4-BE49-F238E27FC236}">
                <a16:creationId xmlns:a16="http://schemas.microsoft.com/office/drawing/2014/main" id="{E12E7568-C1DD-49E7-BFA4-9018A91A21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0906" y="5450714"/>
            <a:ext cx="786922" cy="600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2A0229C-0FB2-41C1-A5AE-216AFCE7383B}"/>
              </a:ext>
            </a:extLst>
          </p:cNvPr>
          <p:cNvPicPr>
            <a:picLocks noChangeAspect="1"/>
          </p:cNvPicPr>
          <p:nvPr/>
        </p:nvPicPr>
        <p:blipFill>
          <a:blip r:embed="rId14"/>
          <a:stretch>
            <a:fillRect/>
          </a:stretch>
        </p:blipFill>
        <p:spPr>
          <a:xfrm>
            <a:off x="5338277" y="4235699"/>
            <a:ext cx="714162" cy="636144"/>
          </a:xfrm>
          <a:prstGeom prst="rect">
            <a:avLst/>
          </a:prstGeom>
        </p:spPr>
      </p:pic>
      <p:pic>
        <p:nvPicPr>
          <p:cNvPr id="17" name="Audio 16">
            <a:hlinkClick r:id="" action="ppaction://media"/>
            <a:extLst>
              <a:ext uri="{FF2B5EF4-FFF2-40B4-BE49-F238E27FC236}">
                <a16:creationId xmlns:a16="http://schemas.microsoft.com/office/drawing/2014/main" id="{F6F9A6F9-CC90-4640-B282-8F6BFC772CDD}"/>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15057958"/>
      </p:ext>
    </p:extLst>
  </p:cSld>
  <p:clrMapOvr>
    <a:masterClrMapping/>
  </p:clrMapOvr>
  <mc:AlternateContent xmlns:mc="http://schemas.openxmlformats.org/markup-compatibility/2006" xmlns:p14="http://schemas.microsoft.com/office/powerpoint/2010/main">
    <mc:Choice Requires="p14">
      <p:transition spd="slow" p14:dur="2000" advTm="45884"/>
    </mc:Choice>
    <mc:Fallback xmlns="">
      <p:transition spd="slow" advTm="45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854E-2E08-4CF6-AC94-58915CD30422}"/>
              </a:ext>
            </a:extLst>
          </p:cNvPr>
          <p:cNvSpPr>
            <a:spLocks noGrp="1"/>
          </p:cNvSpPr>
          <p:nvPr>
            <p:ph type="title"/>
          </p:nvPr>
        </p:nvSpPr>
        <p:spPr/>
        <p:txBody>
          <a:bodyPr/>
          <a:lstStyle/>
          <a:p>
            <a:pPr algn="ctr"/>
            <a:r>
              <a:rPr lang="en-US" b="1" dirty="0"/>
              <a:t>Multi-Level Impacts</a:t>
            </a:r>
          </a:p>
        </p:txBody>
      </p:sp>
      <p:pic>
        <p:nvPicPr>
          <p:cNvPr id="1026" name="Picture 2" descr="Va Hospital Icons">
            <a:extLst>
              <a:ext uri="{FF2B5EF4-FFF2-40B4-BE49-F238E27FC236}">
                <a16:creationId xmlns:a16="http://schemas.microsoft.com/office/drawing/2014/main" id="{C782B2A5-351F-408D-A905-00C7B41C5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69" y="280852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Us Map Clipart, Download Free Clip Art, Free Clip Art on Clipart  Library">
            <a:extLst>
              <a:ext uri="{FF2B5EF4-FFF2-40B4-BE49-F238E27FC236}">
                <a16:creationId xmlns:a16="http://schemas.microsoft.com/office/drawing/2014/main" id="{14D332D1-87AD-40F9-A69A-F10139672F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2186" y="2990056"/>
            <a:ext cx="2447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20E4EF8-1A12-42F0-9BD5-D12878A17CC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901586" y="3540314"/>
            <a:ext cx="1325526" cy="701675"/>
          </a:xfrm>
          <a:prstGeom prst="rect">
            <a:avLst/>
          </a:prstGeom>
          <a:noFill/>
          <a:ln>
            <a:noFill/>
          </a:ln>
        </p:spPr>
      </p:pic>
      <p:pic>
        <p:nvPicPr>
          <p:cNvPr id="3" name="Picture 2">
            <a:extLst>
              <a:ext uri="{FF2B5EF4-FFF2-40B4-BE49-F238E27FC236}">
                <a16:creationId xmlns:a16="http://schemas.microsoft.com/office/drawing/2014/main" id="{BDEA26D3-345E-440F-8650-030E485434BB}"/>
              </a:ext>
            </a:extLst>
          </p:cNvPr>
          <p:cNvPicPr>
            <a:picLocks noChangeAspect="1"/>
          </p:cNvPicPr>
          <p:nvPr/>
        </p:nvPicPr>
        <p:blipFill>
          <a:blip r:embed="rId8"/>
          <a:stretch>
            <a:fillRect/>
          </a:stretch>
        </p:blipFill>
        <p:spPr>
          <a:xfrm>
            <a:off x="4433572" y="3923506"/>
            <a:ext cx="3253135" cy="1033548"/>
          </a:xfrm>
          <a:prstGeom prst="rect">
            <a:avLst/>
          </a:prstGeom>
        </p:spPr>
      </p:pic>
      <p:pic>
        <p:nvPicPr>
          <p:cNvPr id="4" name="Picture 3">
            <a:extLst>
              <a:ext uri="{FF2B5EF4-FFF2-40B4-BE49-F238E27FC236}">
                <a16:creationId xmlns:a16="http://schemas.microsoft.com/office/drawing/2014/main" id="{91A73BB6-D718-4EF5-A483-5F4BF6DB4612}"/>
              </a:ext>
            </a:extLst>
          </p:cNvPr>
          <p:cNvPicPr>
            <a:picLocks noChangeAspect="1"/>
          </p:cNvPicPr>
          <p:nvPr/>
        </p:nvPicPr>
        <p:blipFill>
          <a:blip r:embed="rId9"/>
          <a:stretch>
            <a:fillRect/>
          </a:stretch>
        </p:blipFill>
        <p:spPr>
          <a:xfrm>
            <a:off x="4699418" y="2616492"/>
            <a:ext cx="2916239" cy="1325564"/>
          </a:xfrm>
          <a:prstGeom prst="rect">
            <a:avLst/>
          </a:prstGeom>
        </p:spPr>
      </p:pic>
      <p:pic>
        <p:nvPicPr>
          <p:cNvPr id="12" name="Picture 2" descr="Va Hospital Icons">
            <a:extLst>
              <a:ext uri="{FF2B5EF4-FFF2-40B4-BE49-F238E27FC236}">
                <a16:creationId xmlns:a16="http://schemas.microsoft.com/office/drawing/2014/main" id="{F72F0441-C660-4670-8B03-DB90352766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0839" y="4136157"/>
            <a:ext cx="336698" cy="3366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Va Hospital Icons">
            <a:extLst>
              <a:ext uri="{FF2B5EF4-FFF2-40B4-BE49-F238E27FC236}">
                <a16:creationId xmlns:a16="http://schemas.microsoft.com/office/drawing/2014/main" id="{A4C5AC53-B869-4850-B2F4-FBEF76F09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808" y="4440280"/>
            <a:ext cx="336698" cy="3366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Va Hospital Icons">
            <a:extLst>
              <a:ext uri="{FF2B5EF4-FFF2-40B4-BE49-F238E27FC236}">
                <a16:creationId xmlns:a16="http://schemas.microsoft.com/office/drawing/2014/main" id="{BE8CCFAF-3007-4B7E-9BCC-EE6BD62E6C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2691" y="3088584"/>
            <a:ext cx="336698" cy="3366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Va Hospital Icons">
            <a:extLst>
              <a:ext uri="{FF2B5EF4-FFF2-40B4-BE49-F238E27FC236}">
                <a16:creationId xmlns:a16="http://schemas.microsoft.com/office/drawing/2014/main" id="{EC28EA2A-ADA6-420F-A695-CB424F099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9230" y="4073640"/>
            <a:ext cx="336698" cy="3366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Va Hospital Icons">
            <a:extLst>
              <a:ext uri="{FF2B5EF4-FFF2-40B4-BE49-F238E27FC236}">
                <a16:creationId xmlns:a16="http://schemas.microsoft.com/office/drawing/2014/main" id="{61E5FA7A-DC07-4D8F-8B30-447875FEDC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147" y="2958261"/>
            <a:ext cx="336698" cy="3366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ee Arrow Image, Download Free Clip Art, Free Clip Art on Clipart Library">
            <a:extLst>
              <a:ext uri="{FF2B5EF4-FFF2-40B4-BE49-F238E27FC236}">
                <a16:creationId xmlns:a16="http://schemas.microsoft.com/office/drawing/2014/main" id="{023D59F1-2EB6-46BC-A324-80D81342E3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5571" y="3434325"/>
            <a:ext cx="1655078" cy="12786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Free Arrow Image, Download Free Clip Art, Free Clip Art on Clipart Library">
            <a:extLst>
              <a:ext uri="{FF2B5EF4-FFF2-40B4-BE49-F238E27FC236}">
                <a16:creationId xmlns:a16="http://schemas.microsoft.com/office/drawing/2014/main" id="{BBCB91B3-9644-4BBC-B481-ED3E72B367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5328" y="3434417"/>
            <a:ext cx="1655078" cy="1278629"/>
          </a:xfrm>
          <a:prstGeom prst="rect">
            <a:avLst/>
          </a:prstGeom>
          <a:noFill/>
          <a:extLst>
            <a:ext uri="{909E8E84-426E-40DD-AFC4-6F175D3DCCD1}">
              <a14:hiddenFill xmlns:a14="http://schemas.microsoft.com/office/drawing/2010/main">
                <a:solidFill>
                  <a:srgbClr val="FFFFFF"/>
                </a:solidFill>
              </a14:hiddenFill>
            </a:ext>
          </a:extLst>
        </p:spPr>
      </p:pic>
      <p:pic>
        <p:nvPicPr>
          <p:cNvPr id="20" name="Audio 19">
            <a:hlinkClick r:id="" action="ppaction://media"/>
            <a:extLst>
              <a:ext uri="{FF2B5EF4-FFF2-40B4-BE49-F238E27FC236}">
                <a16:creationId xmlns:a16="http://schemas.microsoft.com/office/drawing/2014/main" id="{F431448F-1401-43D7-A6BB-FCAA1E9D7D9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616958240"/>
      </p:ext>
    </p:extLst>
  </p:cSld>
  <p:clrMapOvr>
    <a:masterClrMapping/>
  </p:clrMapOvr>
  <mc:AlternateContent xmlns:mc="http://schemas.openxmlformats.org/markup-compatibility/2006" xmlns:p14="http://schemas.microsoft.com/office/powerpoint/2010/main">
    <mc:Choice Requires="p14">
      <p:transition spd="slow" p14:dur="2000" advTm="26435"/>
    </mc:Choice>
    <mc:Fallback xmlns="">
      <p:transition spd="slow" advTm="26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7A3A8-E683-46B3-9040-4560D4D381F5}"/>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b="1" dirty="0">
                <a:solidFill>
                  <a:schemeClr val="bg1"/>
                </a:solidFill>
              </a:rPr>
              <a:t>Actions Taken</a:t>
            </a:r>
          </a:p>
        </p:txBody>
      </p:sp>
      <p:sp>
        <p:nvSpPr>
          <p:cNvPr id="3" name="TextBox 2">
            <a:extLst>
              <a:ext uri="{FF2B5EF4-FFF2-40B4-BE49-F238E27FC236}">
                <a16:creationId xmlns:a16="http://schemas.microsoft.com/office/drawing/2014/main" id="{EBDA7E5E-660C-46AF-A086-C22C6B45DEF7}"/>
              </a:ext>
            </a:extLst>
          </p:cNvPr>
          <p:cNvSpPr txBox="1"/>
          <p:nvPr/>
        </p:nvSpPr>
        <p:spPr>
          <a:xfrm>
            <a:off x="841248" y="2276857"/>
            <a:ext cx="5015484" cy="3900106"/>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200" dirty="0"/>
              <a:t>Open communication channels</a:t>
            </a:r>
          </a:p>
          <a:p>
            <a:pPr marL="742950" lvl="1" indent="-228600">
              <a:lnSpc>
                <a:spcPct val="90000"/>
              </a:lnSpc>
              <a:spcAft>
                <a:spcPts val="600"/>
              </a:spcAft>
              <a:buFont typeface="Arial" panose="020B0604020202020204" pitchFamily="34" charset="0"/>
              <a:buChar char="•"/>
            </a:pPr>
            <a:r>
              <a:rPr lang="en-US" sz="2200" dirty="0"/>
              <a:t>Stakeholders:</a:t>
            </a:r>
          </a:p>
          <a:p>
            <a:pPr marL="1200150" lvl="2" indent="-228600">
              <a:lnSpc>
                <a:spcPct val="90000"/>
              </a:lnSpc>
              <a:spcAft>
                <a:spcPts val="600"/>
              </a:spcAft>
              <a:buFont typeface="Arial" panose="020B0604020202020204" pitchFamily="34" charset="0"/>
              <a:buChar char="•"/>
            </a:pPr>
            <a:r>
              <a:rPr lang="en-US" sz="2200" dirty="0"/>
              <a:t>Data analysts</a:t>
            </a:r>
          </a:p>
          <a:p>
            <a:pPr marL="1200150" lvl="2" indent="-228600">
              <a:lnSpc>
                <a:spcPct val="90000"/>
              </a:lnSpc>
              <a:spcAft>
                <a:spcPts val="600"/>
              </a:spcAft>
              <a:buFont typeface="Arial" panose="020B0604020202020204" pitchFamily="34" charset="0"/>
              <a:buChar char="•"/>
            </a:pPr>
            <a:r>
              <a:rPr lang="en-US" sz="2200" dirty="0"/>
              <a:t>Facility compilers</a:t>
            </a:r>
          </a:p>
          <a:p>
            <a:pPr marL="1200150" lvl="2" indent="-228600">
              <a:lnSpc>
                <a:spcPct val="90000"/>
              </a:lnSpc>
              <a:spcAft>
                <a:spcPts val="600"/>
              </a:spcAft>
              <a:buFont typeface="Arial" panose="020B0604020202020204" pitchFamily="34" charset="0"/>
              <a:buChar char="•"/>
            </a:pPr>
            <a:r>
              <a:rPr lang="en-US" sz="2200" dirty="0"/>
              <a:t>VISN personnel</a:t>
            </a:r>
          </a:p>
          <a:p>
            <a:pPr marL="1200150" lvl="2" indent="-228600">
              <a:lnSpc>
                <a:spcPct val="90000"/>
              </a:lnSpc>
              <a:spcAft>
                <a:spcPts val="600"/>
              </a:spcAft>
              <a:buFont typeface="Arial" panose="020B0604020202020204" pitchFamily="34" charset="0"/>
              <a:buChar char="•"/>
            </a:pPr>
            <a:r>
              <a:rPr lang="en-US" sz="2200" dirty="0"/>
              <a:t>VACO</a:t>
            </a:r>
          </a:p>
          <a:p>
            <a:pPr marL="285750" indent="-228600">
              <a:lnSpc>
                <a:spcPct val="90000"/>
              </a:lnSpc>
              <a:spcAft>
                <a:spcPts val="600"/>
              </a:spcAft>
              <a:buFont typeface="Arial" panose="020B0604020202020204" pitchFamily="34" charset="0"/>
              <a:buChar char="•"/>
            </a:pPr>
            <a:r>
              <a:rPr lang="en-US" sz="2200" dirty="0"/>
              <a:t>Continuing education</a:t>
            </a:r>
          </a:p>
          <a:p>
            <a:pPr marL="285750" indent="-228600">
              <a:lnSpc>
                <a:spcPct val="90000"/>
              </a:lnSpc>
              <a:spcAft>
                <a:spcPts val="600"/>
              </a:spcAft>
              <a:buFont typeface="Arial" panose="020B0604020202020204" pitchFamily="34" charset="0"/>
              <a:buChar char="•"/>
            </a:pPr>
            <a:r>
              <a:rPr lang="en-US" sz="2200" dirty="0"/>
              <a:t>Pilot project – automated PUI data pull (persons under investigation)</a:t>
            </a:r>
          </a:p>
        </p:txBody>
      </p:sp>
      <p:pic>
        <p:nvPicPr>
          <p:cNvPr id="4098" name="Picture 2" descr="Image result for goal clipart">
            <a:extLst>
              <a:ext uri="{FF2B5EF4-FFF2-40B4-BE49-F238E27FC236}">
                <a16:creationId xmlns:a16="http://schemas.microsoft.com/office/drawing/2014/main" id="{26BDCC0E-9F46-477F-8532-7C93FD50DB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605" b="-2"/>
          <a:stretch/>
        </p:blipFill>
        <p:spPr bwMode="auto">
          <a:xfrm flipH="1">
            <a:off x="6335270" y="2276857"/>
            <a:ext cx="5015484" cy="3900106"/>
          </a:xfrm>
          <a:prstGeom prst="rect">
            <a:avLst/>
          </a:prstGeom>
          <a:noFill/>
          <a:extLst>
            <a:ext uri="{909E8E84-426E-40DD-AFC4-6F175D3DCCD1}">
              <a14:hiddenFill xmlns:a14="http://schemas.microsoft.com/office/drawing/2010/main">
                <a:solidFill>
                  <a:srgbClr val="FFFFFF"/>
                </a:solidFill>
              </a14:hiddenFill>
            </a:ext>
          </a:extLst>
        </p:spPr>
      </p:pic>
      <p:pic>
        <p:nvPicPr>
          <p:cNvPr id="10" name="Audio 9">
            <a:hlinkClick r:id="" action="ppaction://media"/>
            <a:extLst>
              <a:ext uri="{FF2B5EF4-FFF2-40B4-BE49-F238E27FC236}">
                <a16:creationId xmlns:a16="http://schemas.microsoft.com/office/drawing/2014/main" id="{FC25BCC7-D70A-4EC3-8AC0-CBBFD9CDA7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191036509"/>
      </p:ext>
    </p:extLst>
  </p:cSld>
  <p:clrMapOvr>
    <a:masterClrMapping/>
  </p:clrMapOvr>
  <mc:AlternateContent xmlns:mc="http://schemas.openxmlformats.org/markup-compatibility/2006" xmlns:p14="http://schemas.microsoft.com/office/powerpoint/2010/main">
    <mc:Choice Requires="p14">
      <p:transition spd="slow" p14:dur="2000" advTm="20947"/>
    </mc:Choice>
    <mc:Fallback xmlns="">
      <p:transition spd="slow" advTm="20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1478B-E795-4951-8428-6E3D4FF64F8F}"/>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b="1" kern="1200" dirty="0">
                <a:latin typeface="+mj-lt"/>
                <a:ea typeface="+mj-ea"/>
                <a:cs typeface="+mj-cs"/>
              </a:rPr>
              <a:t>Thank You</a:t>
            </a:r>
          </a:p>
        </p:txBody>
      </p:sp>
      <p:cxnSp>
        <p:nvCxnSpPr>
          <p:cNvPr id="48" name="Straight Connector 4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CD6398C3-C01A-4771-AADF-8C688C7178B4}"/>
              </a:ext>
            </a:extLst>
          </p:cNvPr>
          <p:cNvSpPr txBox="1">
            <a:spLocks/>
          </p:cNvSpPr>
          <p:nvPr/>
        </p:nvSpPr>
        <p:spPr>
          <a:xfrm>
            <a:off x="4976031" y="963877"/>
            <a:ext cx="6377769" cy="4930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b="1" dirty="0">
                <a:latin typeface="+mn-lt"/>
                <a:ea typeface="+mn-ea"/>
                <a:cs typeface="+mn-cs"/>
              </a:rPr>
              <a:t>Lauren Feder, MPH</a:t>
            </a:r>
            <a:endParaRPr lang="en-US" sz="2400" dirty="0">
              <a:latin typeface="+mn-lt"/>
              <a:ea typeface="+mn-ea"/>
              <a:cs typeface="+mn-cs"/>
            </a:endParaRPr>
          </a:p>
          <a:p>
            <a:pPr>
              <a:spcAft>
                <a:spcPts val="600"/>
              </a:spcAft>
            </a:pPr>
            <a:r>
              <a:rPr lang="en-US" sz="2400" dirty="0">
                <a:latin typeface="+mn-lt"/>
                <a:ea typeface="+mn-ea"/>
                <a:cs typeface="+mn-cs"/>
              </a:rPr>
              <a:t>Health System Specialist/GHATP Trainee</a:t>
            </a:r>
          </a:p>
          <a:p>
            <a:pPr>
              <a:spcAft>
                <a:spcPts val="600"/>
              </a:spcAft>
            </a:pPr>
            <a:r>
              <a:rPr lang="en-US" sz="2400" dirty="0">
                <a:latin typeface="+mn-lt"/>
                <a:ea typeface="+mn-ea"/>
                <a:cs typeface="+mn-cs"/>
              </a:rPr>
              <a:t>VISN 9 </a:t>
            </a:r>
            <a:r>
              <a:rPr lang="en-US" sz="2400" dirty="0" err="1">
                <a:latin typeface="+mn-lt"/>
                <a:ea typeface="+mn-ea"/>
                <a:cs typeface="+mn-cs"/>
              </a:rPr>
              <a:t>MidSouth</a:t>
            </a:r>
            <a:r>
              <a:rPr lang="en-US" sz="2400" dirty="0">
                <a:latin typeface="+mn-lt"/>
                <a:ea typeface="+mn-ea"/>
                <a:cs typeface="+mn-cs"/>
              </a:rPr>
              <a:t> Healthcare Network</a:t>
            </a:r>
          </a:p>
          <a:p>
            <a:pPr>
              <a:spcAft>
                <a:spcPts val="600"/>
              </a:spcAft>
            </a:pPr>
            <a:r>
              <a:rPr lang="en-US" sz="2400" dirty="0">
                <a:latin typeface="+mn-lt"/>
                <a:ea typeface="+mn-ea"/>
                <a:cs typeface="+mn-cs"/>
              </a:rPr>
              <a:t>Office: (615) 867-6000 ext. 67243</a:t>
            </a:r>
          </a:p>
          <a:p>
            <a:pPr>
              <a:spcAft>
                <a:spcPts val="600"/>
              </a:spcAft>
            </a:pPr>
            <a:r>
              <a:rPr lang="en-US" sz="2400" dirty="0">
                <a:latin typeface="+mn-lt"/>
                <a:ea typeface="+mn-ea"/>
                <a:cs typeface="+mn-cs"/>
              </a:rPr>
              <a:t>Cell: (803) 586-2911</a:t>
            </a:r>
          </a:p>
          <a:p>
            <a:pPr>
              <a:spcAft>
                <a:spcPts val="600"/>
              </a:spcAft>
            </a:pPr>
            <a:r>
              <a:rPr lang="en-US" sz="2400" dirty="0">
                <a:latin typeface="+mn-lt"/>
                <a:ea typeface="+mn-ea"/>
                <a:cs typeface="+mn-cs"/>
              </a:rPr>
              <a:t>Email: </a:t>
            </a:r>
            <a:r>
              <a:rPr lang="en-US" sz="2400" u="sng" dirty="0">
                <a:latin typeface="+mn-lt"/>
                <a:ea typeface="+mn-ea"/>
                <a:cs typeface="+mn-cs"/>
                <a:hlinkClick r:id="rId5">
                  <a:extLst>
                    <a:ext uri="{A12FA001-AC4F-418D-AE19-62706E023703}">
                      <ahyp:hlinkClr xmlns:ahyp="http://schemas.microsoft.com/office/drawing/2018/hyperlinkcolor" val="tx"/>
                    </a:ext>
                  </a:extLst>
                </a:hlinkClick>
              </a:rPr>
              <a:t>Lauren.Feder@va.gov</a:t>
            </a:r>
            <a:endParaRPr lang="en-US" sz="2400" dirty="0">
              <a:latin typeface="+mn-lt"/>
              <a:ea typeface="+mn-ea"/>
              <a:cs typeface="+mn-cs"/>
            </a:endParaRPr>
          </a:p>
          <a:p>
            <a:pPr indent="-228600">
              <a:spcAft>
                <a:spcPts val="600"/>
              </a:spcAft>
              <a:buFont typeface="Arial" panose="020B0604020202020204" pitchFamily="34" charset="0"/>
              <a:buChar char="•"/>
            </a:pPr>
            <a:endParaRPr lang="en-US" sz="2400" dirty="0">
              <a:latin typeface="+mn-lt"/>
              <a:ea typeface="+mn-ea"/>
              <a:cs typeface="+mn-cs"/>
            </a:endParaRPr>
          </a:p>
        </p:txBody>
      </p:sp>
      <p:pic>
        <p:nvPicPr>
          <p:cNvPr id="4" name="Audio 3">
            <a:hlinkClick r:id="" action="ppaction://media"/>
            <a:extLst>
              <a:ext uri="{FF2B5EF4-FFF2-40B4-BE49-F238E27FC236}">
                <a16:creationId xmlns:a16="http://schemas.microsoft.com/office/drawing/2014/main" id="{0A271617-A299-49A0-B30B-2A57AB76999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95402196"/>
      </p:ext>
    </p:extLst>
  </p:cSld>
  <p:clrMapOvr>
    <a:masterClrMapping/>
  </p:clrMapOvr>
  <mc:AlternateContent xmlns:mc="http://schemas.openxmlformats.org/markup-compatibility/2006" xmlns:p14="http://schemas.microsoft.com/office/powerpoint/2010/main">
    <mc:Choice Requires="p14">
      <p:transition spd="slow" p14:dur="2000" advTm="4443"/>
    </mc:Choice>
    <mc:Fallback xmlns="">
      <p:transition spd="slow" advTm="4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Custom 235">
      <a:dk1>
        <a:sysClr val="windowText" lastClr="000000"/>
      </a:dk1>
      <a:lt1>
        <a:sysClr val="window" lastClr="FFFFFF"/>
      </a:lt1>
      <a:dk2>
        <a:srgbClr val="44546A"/>
      </a:dk2>
      <a:lt2>
        <a:srgbClr val="FAF6F5"/>
      </a:lt2>
      <a:accent1>
        <a:srgbClr val="72D5E3"/>
      </a:accent1>
      <a:accent2>
        <a:srgbClr val="EECCAC"/>
      </a:accent2>
      <a:accent3>
        <a:srgbClr val="EC7276"/>
      </a:accent3>
      <a:accent4>
        <a:srgbClr val="ABE373"/>
      </a:accent4>
      <a:accent5>
        <a:srgbClr val="FF9B5D"/>
      </a:accent5>
      <a:accent6>
        <a:srgbClr val="77A4E7"/>
      </a:accent6>
      <a:hlink>
        <a:srgbClr val="72D5E3"/>
      </a:hlink>
      <a:folHlink>
        <a:srgbClr val="72D5E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meline from Smartart_04_SB -v2" id="{E210AA80-CABA-4880-AC37-1F4E50404E3B}" vid="{756AB075-42DF-4665-8663-FAF16AD1E4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E2710F-C3EF-4E8A-B5E7-534C1A52C80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2B28B7D-B36D-4BFF-B46F-FA322EDA055D}">
  <ds:schemaRefs>
    <ds:schemaRef ds:uri="http://schemas.microsoft.com/sharepoint/v3/contenttype/forms"/>
  </ds:schemaRefs>
</ds:datastoreItem>
</file>

<file path=customXml/itemProps3.xml><?xml version="1.0" encoding="utf-8"?>
<ds:datastoreItem xmlns:ds="http://schemas.openxmlformats.org/officeDocument/2006/customXml" ds:itemID="{FD51B915-B752-4B7C-BA7F-CCFB347FF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250</TotalTime>
  <Words>891</Words>
  <Application>Microsoft Office PowerPoint</Application>
  <PresentationFormat>Widescreen</PresentationFormat>
  <Paragraphs>94</Paragraphs>
  <Slides>9</Slides>
  <Notes>9</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Georgia</vt:lpstr>
      <vt:lpstr>Office Theme</vt:lpstr>
      <vt:lpstr>PowerPoint Presentation</vt:lpstr>
      <vt:lpstr>Magnitude of Problem</vt:lpstr>
      <vt:lpstr>Background: COVID-19 in Veterans</vt:lpstr>
      <vt:lpstr>Background: COVID-19 in Employees</vt:lpstr>
      <vt:lpstr>Current State:  Daily Reporting Requirements</vt:lpstr>
      <vt:lpstr>Goals</vt:lpstr>
      <vt:lpstr>Multi-Level Impacts</vt:lpstr>
      <vt:lpstr>Actions Taken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 Lauren I.</dc:creator>
  <cp:lastModifiedBy>Feder, Lauren I.</cp:lastModifiedBy>
  <cp:revision>7</cp:revision>
  <dcterms:created xsi:type="dcterms:W3CDTF">2021-03-15T12:14:05Z</dcterms:created>
  <dcterms:modified xsi:type="dcterms:W3CDTF">2021-03-17T18:20:03Z</dcterms:modified>
</cp:coreProperties>
</file>