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60" r:id="rId5"/>
    <p:sldId id="274" r:id="rId6"/>
    <p:sldId id="262" r:id="rId7"/>
    <p:sldId id="275" r:id="rId8"/>
    <p:sldId id="279" r:id="rId9"/>
    <p:sldId id="276"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1" d="100"/>
          <a:sy n="61"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B46EE-29B6-4869-A944-A2E29E2F13F0}"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40D6B3D3-269E-4D30-89C5-8566E4E14120}">
      <dgm:prSet/>
      <dgm:spPr/>
      <dgm:t>
        <a:bodyPr/>
        <a:lstStyle/>
        <a:p>
          <a:pPr>
            <a:defRPr b="1"/>
          </a:pPr>
          <a:r>
            <a:rPr lang="en-US" dirty="0">
              <a:latin typeface="Times New Roman" panose="02020603050405020304" pitchFamily="18" charset="0"/>
              <a:cs typeface="Times New Roman" panose="02020603050405020304" pitchFamily="18" charset="0"/>
            </a:rPr>
            <a:t>Challenge</a:t>
          </a:r>
        </a:p>
      </dgm:t>
    </dgm:pt>
    <dgm:pt modelId="{0AB3A139-6355-4B89-A7CB-4CE8BD783668}" type="parTrans" cxnId="{A298FA3D-115A-4834-9C56-254542F2A3A0}">
      <dgm:prSet/>
      <dgm:spPr/>
      <dgm:t>
        <a:bodyPr/>
        <a:lstStyle/>
        <a:p>
          <a:endParaRPr lang="en-US"/>
        </a:p>
      </dgm:t>
    </dgm:pt>
    <dgm:pt modelId="{410433B4-A8F0-4CE5-A7DC-3578CB513B4D}" type="sibTrans" cxnId="{A298FA3D-115A-4834-9C56-254542F2A3A0}">
      <dgm:prSet/>
      <dgm:spPr/>
      <dgm:t>
        <a:bodyPr/>
        <a:lstStyle/>
        <a:p>
          <a:endParaRPr lang="en-US"/>
        </a:p>
      </dgm:t>
    </dgm:pt>
    <dgm:pt modelId="{536AD71F-F000-4FE2-968C-21B4301770B2}">
      <dgm:prSet/>
      <dgm:spPr/>
      <dgm:t>
        <a:bodyPr/>
        <a:lstStyle/>
        <a:p>
          <a:r>
            <a:rPr lang="en-US" dirty="0">
              <a:latin typeface="Times New Roman" panose="02020603050405020304" pitchFamily="18" charset="0"/>
              <a:cs typeface="Times New Roman" panose="02020603050405020304" pitchFamily="18" charset="0"/>
            </a:rPr>
            <a:t>There is slow infusion of lean practice across the healthcare system.</a:t>
          </a:r>
        </a:p>
      </dgm:t>
    </dgm:pt>
    <dgm:pt modelId="{C1A74756-7B72-4E6C-81F1-EC54B5FC9668}" type="parTrans" cxnId="{A23C35BF-C558-4786-B977-AC015B869C00}">
      <dgm:prSet/>
      <dgm:spPr/>
      <dgm:t>
        <a:bodyPr/>
        <a:lstStyle/>
        <a:p>
          <a:endParaRPr lang="en-US"/>
        </a:p>
      </dgm:t>
    </dgm:pt>
    <dgm:pt modelId="{4A3BE9A3-084E-46F1-A3FD-8846C0A7260B}" type="sibTrans" cxnId="{A23C35BF-C558-4786-B977-AC015B869C00}">
      <dgm:prSet/>
      <dgm:spPr/>
      <dgm:t>
        <a:bodyPr/>
        <a:lstStyle/>
        <a:p>
          <a:endParaRPr lang="en-US"/>
        </a:p>
      </dgm:t>
    </dgm:pt>
    <dgm:pt modelId="{4F9864ED-5331-4EDB-AC58-749ACDBAEDA7}">
      <dgm:prSet/>
      <dgm:spPr/>
      <dgm:t>
        <a:bodyPr/>
        <a:lstStyle/>
        <a:p>
          <a:pPr>
            <a:defRPr b="1"/>
          </a:pPr>
          <a:r>
            <a:rPr lang="en-US" dirty="0">
              <a:latin typeface="Times New Roman" panose="02020603050405020304" pitchFamily="18" charset="0"/>
              <a:cs typeface="Times New Roman" panose="02020603050405020304" pitchFamily="18" charset="0"/>
            </a:rPr>
            <a:t>Aim</a:t>
          </a:r>
          <a:r>
            <a:rPr lang="en-US" dirty="0"/>
            <a:t> </a:t>
          </a:r>
        </a:p>
      </dgm:t>
    </dgm:pt>
    <dgm:pt modelId="{AF2B55E8-75E9-409F-9086-50F10E585A35}" type="parTrans" cxnId="{39001299-10E4-42A5-A43B-3F51D9551A9A}">
      <dgm:prSet/>
      <dgm:spPr/>
      <dgm:t>
        <a:bodyPr/>
        <a:lstStyle/>
        <a:p>
          <a:endParaRPr lang="en-US"/>
        </a:p>
      </dgm:t>
    </dgm:pt>
    <dgm:pt modelId="{D58BD082-1537-4E15-A5DD-40AD4E58C0C1}" type="sibTrans" cxnId="{39001299-10E4-42A5-A43B-3F51D9551A9A}">
      <dgm:prSet/>
      <dgm:spPr/>
      <dgm:t>
        <a:bodyPr/>
        <a:lstStyle/>
        <a:p>
          <a:endParaRPr lang="en-US"/>
        </a:p>
      </dgm:t>
    </dgm:pt>
    <dgm:pt modelId="{9E6A6576-8D6E-4941-B2B6-258E4BE0E950}">
      <dgm:prSet/>
      <dgm:spPr/>
      <dgm:t>
        <a:bodyPr/>
        <a:lstStyle/>
        <a:p>
          <a:r>
            <a:rPr lang="en-US" dirty="0">
              <a:latin typeface="Times New Roman" panose="02020603050405020304" pitchFamily="18" charset="0"/>
              <a:cs typeface="Times New Roman" panose="02020603050405020304" pitchFamily="18" charset="0"/>
            </a:rPr>
            <a:t>To infuse a Lean culture by exciting, engaging and developing staff’s ability to use Lean tools. </a:t>
          </a:r>
        </a:p>
      </dgm:t>
    </dgm:pt>
    <dgm:pt modelId="{8B8F7448-6A2C-4B01-80F9-74A50AF3389B}" type="parTrans" cxnId="{58E9697D-EFBD-4AE0-9D69-26301C58CC8F}">
      <dgm:prSet/>
      <dgm:spPr/>
      <dgm:t>
        <a:bodyPr/>
        <a:lstStyle/>
        <a:p>
          <a:endParaRPr lang="en-US"/>
        </a:p>
      </dgm:t>
    </dgm:pt>
    <dgm:pt modelId="{B31B4BD3-8B89-473D-8381-C4E0A4948842}" type="sibTrans" cxnId="{58E9697D-EFBD-4AE0-9D69-26301C58CC8F}">
      <dgm:prSet/>
      <dgm:spPr/>
      <dgm:t>
        <a:bodyPr/>
        <a:lstStyle/>
        <a:p>
          <a:endParaRPr lang="en-US"/>
        </a:p>
      </dgm:t>
    </dgm:pt>
    <dgm:pt modelId="{A8CD6D49-19A0-462F-B572-1D9D692C23F2}" type="pres">
      <dgm:prSet presAssocID="{024B46EE-29B6-4869-A944-A2E29E2F13F0}" presName="linear" presStyleCnt="0">
        <dgm:presLayoutVars>
          <dgm:dir/>
          <dgm:animLvl val="lvl"/>
          <dgm:resizeHandles val="exact"/>
        </dgm:presLayoutVars>
      </dgm:prSet>
      <dgm:spPr/>
    </dgm:pt>
    <dgm:pt modelId="{20EFF4E4-4D6A-4A54-8746-03550D27A30A}" type="pres">
      <dgm:prSet presAssocID="{40D6B3D3-269E-4D30-89C5-8566E4E14120}" presName="parentLin" presStyleCnt="0"/>
      <dgm:spPr/>
    </dgm:pt>
    <dgm:pt modelId="{145D7A0B-CC0A-429C-96C9-C2EA297A9C18}" type="pres">
      <dgm:prSet presAssocID="{40D6B3D3-269E-4D30-89C5-8566E4E14120}" presName="parentLeftMargin" presStyleLbl="node1" presStyleIdx="0" presStyleCnt="2"/>
      <dgm:spPr/>
    </dgm:pt>
    <dgm:pt modelId="{B8A76EBE-E1B1-4EF6-9FF2-842B30E8205C}" type="pres">
      <dgm:prSet presAssocID="{40D6B3D3-269E-4D30-89C5-8566E4E14120}" presName="parentText" presStyleLbl="node1" presStyleIdx="0" presStyleCnt="2">
        <dgm:presLayoutVars>
          <dgm:chMax val="0"/>
          <dgm:bulletEnabled val="1"/>
        </dgm:presLayoutVars>
      </dgm:prSet>
      <dgm:spPr/>
    </dgm:pt>
    <dgm:pt modelId="{90996559-0008-41F5-8151-6677DE3D073C}" type="pres">
      <dgm:prSet presAssocID="{40D6B3D3-269E-4D30-89C5-8566E4E14120}" presName="negativeSpace" presStyleCnt="0"/>
      <dgm:spPr/>
    </dgm:pt>
    <dgm:pt modelId="{CA0A7C6C-5381-4F37-B91E-0941D5D3F23B}" type="pres">
      <dgm:prSet presAssocID="{40D6B3D3-269E-4D30-89C5-8566E4E14120}" presName="childText" presStyleLbl="conFgAcc1" presStyleIdx="0" presStyleCnt="2">
        <dgm:presLayoutVars>
          <dgm:bulletEnabled val="1"/>
        </dgm:presLayoutVars>
      </dgm:prSet>
      <dgm:spPr/>
    </dgm:pt>
    <dgm:pt modelId="{EE6F8041-6238-441A-B0C8-8AC2057E6D73}" type="pres">
      <dgm:prSet presAssocID="{410433B4-A8F0-4CE5-A7DC-3578CB513B4D}" presName="spaceBetweenRectangles" presStyleCnt="0"/>
      <dgm:spPr/>
    </dgm:pt>
    <dgm:pt modelId="{E65BE6E0-2ABF-4F2D-829F-34438EFCE126}" type="pres">
      <dgm:prSet presAssocID="{4F9864ED-5331-4EDB-AC58-749ACDBAEDA7}" presName="parentLin" presStyleCnt="0"/>
      <dgm:spPr/>
    </dgm:pt>
    <dgm:pt modelId="{CE2EDC03-F748-4881-9669-B1BB362BE0A7}" type="pres">
      <dgm:prSet presAssocID="{4F9864ED-5331-4EDB-AC58-749ACDBAEDA7}" presName="parentLeftMargin" presStyleLbl="node1" presStyleIdx="0" presStyleCnt="2"/>
      <dgm:spPr/>
    </dgm:pt>
    <dgm:pt modelId="{3C378E3F-74E3-4A22-9E7D-6200B95FB20C}" type="pres">
      <dgm:prSet presAssocID="{4F9864ED-5331-4EDB-AC58-749ACDBAEDA7}" presName="parentText" presStyleLbl="node1" presStyleIdx="1" presStyleCnt="2">
        <dgm:presLayoutVars>
          <dgm:chMax val="0"/>
          <dgm:bulletEnabled val="1"/>
        </dgm:presLayoutVars>
      </dgm:prSet>
      <dgm:spPr/>
    </dgm:pt>
    <dgm:pt modelId="{D2092954-0332-4EE3-A82E-E59DE805139E}" type="pres">
      <dgm:prSet presAssocID="{4F9864ED-5331-4EDB-AC58-749ACDBAEDA7}" presName="negativeSpace" presStyleCnt="0"/>
      <dgm:spPr/>
    </dgm:pt>
    <dgm:pt modelId="{43FC084B-FF4F-4AE3-BEE2-ADA1598BABD5}" type="pres">
      <dgm:prSet presAssocID="{4F9864ED-5331-4EDB-AC58-749ACDBAEDA7}" presName="childText" presStyleLbl="conFgAcc1" presStyleIdx="1" presStyleCnt="2">
        <dgm:presLayoutVars>
          <dgm:bulletEnabled val="1"/>
        </dgm:presLayoutVars>
      </dgm:prSet>
      <dgm:spPr/>
    </dgm:pt>
  </dgm:ptLst>
  <dgm:cxnLst>
    <dgm:cxn modelId="{1891FC2D-6DF0-42FB-9365-5FA15F02E03F}" type="presOf" srcId="{4F9864ED-5331-4EDB-AC58-749ACDBAEDA7}" destId="{3C378E3F-74E3-4A22-9E7D-6200B95FB20C}" srcOrd="1" destOrd="0" presId="urn:microsoft.com/office/officeart/2005/8/layout/list1"/>
    <dgm:cxn modelId="{2620423C-5B6D-4995-A2D1-EE8173B5F00F}" type="presOf" srcId="{40D6B3D3-269E-4D30-89C5-8566E4E14120}" destId="{145D7A0B-CC0A-429C-96C9-C2EA297A9C18}" srcOrd="0" destOrd="0" presId="urn:microsoft.com/office/officeart/2005/8/layout/list1"/>
    <dgm:cxn modelId="{A298FA3D-115A-4834-9C56-254542F2A3A0}" srcId="{024B46EE-29B6-4869-A944-A2E29E2F13F0}" destId="{40D6B3D3-269E-4D30-89C5-8566E4E14120}" srcOrd="0" destOrd="0" parTransId="{0AB3A139-6355-4B89-A7CB-4CE8BD783668}" sibTransId="{410433B4-A8F0-4CE5-A7DC-3578CB513B4D}"/>
    <dgm:cxn modelId="{8718AC7C-70D5-4023-B3A8-9CE22417612A}" type="presOf" srcId="{9E6A6576-8D6E-4941-B2B6-258E4BE0E950}" destId="{43FC084B-FF4F-4AE3-BEE2-ADA1598BABD5}" srcOrd="0" destOrd="0" presId="urn:microsoft.com/office/officeart/2005/8/layout/list1"/>
    <dgm:cxn modelId="{58E9697D-EFBD-4AE0-9D69-26301C58CC8F}" srcId="{4F9864ED-5331-4EDB-AC58-749ACDBAEDA7}" destId="{9E6A6576-8D6E-4941-B2B6-258E4BE0E950}" srcOrd="0" destOrd="0" parTransId="{8B8F7448-6A2C-4B01-80F9-74A50AF3389B}" sibTransId="{B31B4BD3-8B89-473D-8381-C4E0A4948842}"/>
    <dgm:cxn modelId="{B71EE293-7634-4D19-B637-199AD1CC80D1}" type="presOf" srcId="{536AD71F-F000-4FE2-968C-21B4301770B2}" destId="{CA0A7C6C-5381-4F37-B91E-0941D5D3F23B}" srcOrd="0" destOrd="0" presId="urn:microsoft.com/office/officeart/2005/8/layout/list1"/>
    <dgm:cxn modelId="{39001299-10E4-42A5-A43B-3F51D9551A9A}" srcId="{024B46EE-29B6-4869-A944-A2E29E2F13F0}" destId="{4F9864ED-5331-4EDB-AC58-749ACDBAEDA7}" srcOrd="1" destOrd="0" parTransId="{AF2B55E8-75E9-409F-9086-50F10E585A35}" sibTransId="{D58BD082-1537-4E15-A5DD-40AD4E58C0C1}"/>
    <dgm:cxn modelId="{A23C35BF-C558-4786-B977-AC015B869C00}" srcId="{40D6B3D3-269E-4D30-89C5-8566E4E14120}" destId="{536AD71F-F000-4FE2-968C-21B4301770B2}" srcOrd="0" destOrd="0" parTransId="{C1A74756-7B72-4E6C-81F1-EC54B5FC9668}" sibTransId="{4A3BE9A3-084E-46F1-A3FD-8846C0A7260B}"/>
    <dgm:cxn modelId="{EBA04BD1-F180-4BD3-AD81-1D2C55007A0F}" type="presOf" srcId="{4F9864ED-5331-4EDB-AC58-749ACDBAEDA7}" destId="{CE2EDC03-F748-4881-9669-B1BB362BE0A7}" srcOrd="0" destOrd="0" presId="urn:microsoft.com/office/officeart/2005/8/layout/list1"/>
    <dgm:cxn modelId="{0BF6ECEC-280A-44FF-A7C5-7A261A65885E}" type="presOf" srcId="{024B46EE-29B6-4869-A944-A2E29E2F13F0}" destId="{A8CD6D49-19A0-462F-B572-1D9D692C23F2}" srcOrd="0" destOrd="0" presId="urn:microsoft.com/office/officeart/2005/8/layout/list1"/>
    <dgm:cxn modelId="{28CA1EFF-FC3E-4F56-A0B4-C61CC1FD197F}" type="presOf" srcId="{40D6B3D3-269E-4D30-89C5-8566E4E14120}" destId="{B8A76EBE-E1B1-4EF6-9FF2-842B30E8205C}" srcOrd="1" destOrd="0" presId="urn:microsoft.com/office/officeart/2005/8/layout/list1"/>
    <dgm:cxn modelId="{4363B2FC-82AC-415E-BC34-1BAC2E12BCF3}" type="presParOf" srcId="{A8CD6D49-19A0-462F-B572-1D9D692C23F2}" destId="{20EFF4E4-4D6A-4A54-8746-03550D27A30A}" srcOrd="0" destOrd="0" presId="urn:microsoft.com/office/officeart/2005/8/layout/list1"/>
    <dgm:cxn modelId="{4BAA565A-9C66-40B1-BEA4-A434490B2C26}" type="presParOf" srcId="{20EFF4E4-4D6A-4A54-8746-03550D27A30A}" destId="{145D7A0B-CC0A-429C-96C9-C2EA297A9C18}" srcOrd="0" destOrd="0" presId="urn:microsoft.com/office/officeart/2005/8/layout/list1"/>
    <dgm:cxn modelId="{3FB81865-51A1-4BD4-9D60-ADE59E784448}" type="presParOf" srcId="{20EFF4E4-4D6A-4A54-8746-03550D27A30A}" destId="{B8A76EBE-E1B1-4EF6-9FF2-842B30E8205C}" srcOrd="1" destOrd="0" presId="urn:microsoft.com/office/officeart/2005/8/layout/list1"/>
    <dgm:cxn modelId="{665CEAA1-0B78-4952-9B71-642FCFA97A05}" type="presParOf" srcId="{A8CD6D49-19A0-462F-B572-1D9D692C23F2}" destId="{90996559-0008-41F5-8151-6677DE3D073C}" srcOrd="1" destOrd="0" presId="urn:microsoft.com/office/officeart/2005/8/layout/list1"/>
    <dgm:cxn modelId="{08AD3062-9FB0-409B-AB52-72B9E8A4893F}" type="presParOf" srcId="{A8CD6D49-19A0-462F-B572-1D9D692C23F2}" destId="{CA0A7C6C-5381-4F37-B91E-0941D5D3F23B}" srcOrd="2" destOrd="0" presId="urn:microsoft.com/office/officeart/2005/8/layout/list1"/>
    <dgm:cxn modelId="{2B1CE7DC-148E-4EEA-8EF5-5C3FAF524CFE}" type="presParOf" srcId="{A8CD6D49-19A0-462F-B572-1D9D692C23F2}" destId="{EE6F8041-6238-441A-B0C8-8AC2057E6D73}" srcOrd="3" destOrd="0" presId="urn:microsoft.com/office/officeart/2005/8/layout/list1"/>
    <dgm:cxn modelId="{7A41F2CF-64B3-44C6-8A12-AC13E5BA56FC}" type="presParOf" srcId="{A8CD6D49-19A0-462F-B572-1D9D692C23F2}" destId="{E65BE6E0-2ABF-4F2D-829F-34438EFCE126}" srcOrd="4" destOrd="0" presId="urn:microsoft.com/office/officeart/2005/8/layout/list1"/>
    <dgm:cxn modelId="{6A8BC33F-E6E8-44A3-9E3C-840195BBBCBE}" type="presParOf" srcId="{E65BE6E0-2ABF-4F2D-829F-34438EFCE126}" destId="{CE2EDC03-F748-4881-9669-B1BB362BE0A7}" srcOrd="0" destOrd="0" presId="urn:microsoft.com/office/officeart/2005/8/layout/list1"/>
    <dgm:cxn modelId="{FF71727D-84BE-4622-A15C-DC8126BE953B}" type="presParOf" srcId="{E65BE6E0-2ABF-4F2D-829F-34438EFCE126}" destId="{3C378E3F-74E3-4A22-9E7D-6200B95FB20C}" srcOrd="1" destOrd="0" presId="urn:microsoft.com/office/officeart/2005/8/layout/list1"/>
    <dgm:cxn modelId="{432D3A2E-81F4-419A-AE3D-10559821A70C}" type="presParOf" srcId="{A8CD6D49-19A0-462F-B572-1D9D692C23F2}" destId="{D2092954-0332-4EE3-A82E-E59DE805139E}" srcOrd="5" destOrd="0" presId="urn:microsoft.com/office/officeart/2005/8/layout/list1"/>
    <dgm:cxn modelId="{C968E09F-89F4-4DC8-ACFB-B2A35CD4F949}" type="presParOf" srcId="{A8CD6D49-19A0-462F-B572-1D9D692C23F2}" destId="{43FC084B-FF4F-4AE3-BEE2-ADA1598BABD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5CB79-206D-4C18-94C6-290AE41F802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797FAC-A801-486E-9138-4D8637BA911D}">
      <dgm:prSet custT="1"/>
      <dgm:spPr/>
      <dgm:t>
        <a:bodyPr/>
        <a:lstStyle/>
        <a:p>
          <a:pPr>
            <a:lnSpc>
              <a:spcPct val="100000"/>
            </a:lnSpc>
            <a:defRPr b="1"/>
          </a:pPr>
          <a:r>
            <a:rPr lang="en-US" sz="2000" dirty="0">
              <a:latin typeface="Times New Roman" panose="02020603050405020304" pitchFamily="18" charset="0"/>
              <a:cs typeface="Times New Roman" panose="02020603050405020304" pitchFamily="18" charset="0"/>
            </a:rPr>
            <a:t>Create Videos of Lean Tools</a:t>
          </a:r>
        </a:p>
      </dgm:t>
    </dgm:pt>
    <dgm:pt modelId="{9B346924-49C4-433D-90FF-2982562E0807}" type="parTrans" cxnId="{FCAC9816-3376-418E-A20E-611258B32F4A}">
      <dgm:prSet/>
      <dgm:spPr/>
      <dgm:t>
        <a:bodyPr/>
        <a:lstStyle/>
        <a:p>
          <a:endParaRPr lang="en-US">
            <a:latin typeface="Times New Roman" panose="02020603050405020304" pitchFamily="18" charset="0"/>
            <a:cs typeface="Times New Roman" panose="02020603050405020304" pitchFamily="18" charset="0"/>
          </a:endParaRPr>
        </a:p>
      </dgm:t>
    </dgm:pt>
    <dgm:pt modelId="{12935B90-4FB8-4B86-A9F0-6A73A2E0C9E4}" type="sibTrans" cxnId="{FCAC9816-3376-418E-A20E-611258B32F4A}">
      <dgm:prSet/>
      <dgm:spPr/>
      <dgm:t>
        <a:bodyPr/>
        <a:lstStyle/>
        <a:p>
          <a:endParaRPr lang="en-US">
            <a:latin typeface="Times New Roman" panose="02020603050405020304" pitchFamily="18" charset="0"/>
            <a:cs typeface="Times New Roman" panose="02020603050405020304" pitchFamily="18" charset="0"/>
          </a:endParaRPr>
        </a:p>
      </dgm:t>
    </dgm:pt>
    <dgm:pt modelId="{FA0832CE-B6EA-46D3-A266-FF7CF8939011}">
      <dgm:prSet custT="1"/>
      <dgm:spPr/>
      <dgm:t>
        <a:bodyPr/>
        <a:lstStyle/>
        <a:p>
          <a:pPr>
            <a:lnSpc>
              <a:spcPct val="100000"/>
            </a:lnSpc>
            <a:defRPr b="1"/>
          </a:pPr>
          <a:r>
            <a:rPr lang="en-US" sz="2000" dirty="0">
              <a:latin typeface="Times New Roman" panose="02020603050405020304" pitchFamily="18" charset="0"/>
              <a:cs typeface="Times New Roman" panose="02020603050405020304" pitchFamily="18" charset="0"/>
            </a:rPr>
            <a:t>Redesign and Launch Lean Transformation Site with Videos</a:t>
          </a:r>
        </a:p>
      </dgm:t>
    </dgm:pt>
    <dgm:pt modelId="{397F26BF-BF8F-4FB7-B46F-CED0CDD11291}" type="parTrans" cxnId="{549637F6-2AA1-4B0F-802F-13D20E206A74}">
      <dgm:prSet/>
      <dgm:spPr/>
      <dgm:t>
        <a:bodyPr/>
        <a:lstStyle/>
        <a:p>
          <a:endParaRPr lang="en-US">
            <a:latin typeface="Times New Roman" panose="02020603050405020304" pitchFamily="18" charset="0"/>
            <a:cs typeface="Times New Roman" panose="02020603050405020304" pitchFamily="18" charset="0"/>
          </a:endParaRPr>
        </a:p>
      </dgm:t>
    </dgm:pt>
    <dgm:pt modelId="{EFFC7496-D2AC-4561-8B9E-10C4944195D6}" type="sibTrans" cxnId="{549637F6-2AA1-4B0F-802F-13D20E206A74}">
      <dgm:prSet/>
      <dgm:spPr/>
      <dgm:t>
        <a:bodyPr/>
        <a:lstStyle/>
        <a:p>
          <a:endParaRPr lang="en-US">
            <a:latin typeface="Times New Roman" panose="02020603050405020304" pitchFamily="18" charset="0"/>
            <a:cs typeface="Times New Roman" panose="02020603050405020304" pitchFamily="18" charset="0"/>
          </a:endParaRPr>
        </a:p>
      </dgm:t>
    </dgm:pt>
    <dgm:pt modelId="{754A2D96-8E23-4BAE-B31E-39B385678FDF}">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Create and Launch Improvement Competition</a:t>
          </a:r>
        </a:p>
      </dgm:t>
    </dgm:pt>
    <dgm:pt modelId="{7E038431-266E-4A54-9924-030BD063BB43}" type="parTrans" cxnId="{97FDE886-34B5-438E-9B37-7045AC67A925}">
      <dgm:prSet/>
      <dgm:spPr/>
      <dgm:t>
        <a:bodyPr/>
        <a:lstStyle/>
        <a:p>
          <a:endParaRPr lang="en-US">
            <a:latin typeface="Times New Roman" panose="02020603050405020304" pitchFamily="18" charset="0"/>
            <a:cs typeface="Times New Roman" panose="02020603050405020304" pitchFamily="18" charset="0"/>
          </a:endParaRPr>
        </a:p>
      </dgm:t>
    </dgm:pt>
    <dgm:pt modelId="{12B27E3E-145D-4EE5-80D8-DE2E2FBBB977}" type="sibTrans" cxnId="{97FDE886-34B5-438E-9B37-7045AC67A925}">
      <dgm:prSet/>
      <dgm:spPr/>
      <dgm:t>
        <a:bodyPr/>
        <a:lstStyle/>
        <a:p>
          <a:endParaRPr lang="en-US">
            <a:latin typeface="Times New Roman" panose="02020603050405020304" pitchFamily="18" charset="0"/>
            <a:cs typeface="Times New Roman" panose="02020603050405020304" pitchFamily="18" charset="0"/>
          </a:endParaRPr>
        </a:p>
      </dgm:t>
    </dgm:pt>
    <dgm:pt modelId="{70E9CF1A-3EB6-4AD5-BB14-321AA72A0A86}">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Increase </a:t>
          </a:r>
        </a:p>
        <a:p>
          <a:pPr>
            <a:lnSpc>
              <a:spcPct val="100000"/>
            </a:lnSpc>
          </a:pPr>
          <a:r>
            <a:rPr lang="en-US" sz="1800" dirty="0">
              <a:latin typeface="Times New Roman" panose="02020603050405020304" pitchFamily="18" charset="0"/>
              <a:cs typeface="Times New Roman" panose="02020603050405020304" pitchFamily="18" charset="0"/>
            </a:rPr>
            <a:t>-Excitement</a:t>
          </a:r>
        </a:p>
      </dgm:t>
    </dgm:pt>
    <dgm:pt modelId="{89E3EA60-8230-4856-8978-B7F156CB61CD}" type="parTrans" cxnId="{808F18F8-6BDE-4E5F-9BE1-6E276FFCBFB8}">
      <dgm:prSet/>
      <dgm:spPr/>
      <dgm:t>
        <a:bodyPr/>
        <a:lstStyle/>
        <a:p>
          <a:endParaRPr lang="en-US">
            <a:latin typeface="Times New Roman" panose="02020603050405020304" pitchFamily="18" charset="0"/>
            <a:cs typeface="Times New Roman" panose="02020603050405020304" pitchFamily="18" charset="0"/>
          </a:endParaRPr>
        </a:p>
      </dgm:t>
    </dgm:pt>
    <dgm:pt modelId="{8BB415B3-DC02-4843-BDFB-37B5D2308AF6}" type="sibTrans" cxnId="{808F18F8-6BDE-4E5F-9BE1-6E276FFCBFB8}">
      <dgm:prSet/>
      <dgm:spPr/>
      <dgm:t>
        <a:bodyPr/>
        <a:lstStyle/>
        <a:p>
          <a:endParaRPr lang="en-US">
            <a:latin typeface="Times New Roman" panose="02020603050405020304" pitchFamily="18" charset="0"/>
            <a:cs typeface="Times New Roman" panose="02020603050405020304" pitchFamily="18" charset="0"/>
          </a:endParaRPr>
        </a:p>
      </dgm:t>
    </dgm:pt>
    <dgm:pt modelId="{3B17FA28-B83F-4510-93B9-BF8CEB410CC7}">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-Lean Learning</a:t>
          </a:r>
        </a:p>
      </dgm:t>
    </dgm:pt>
    <dgm:pt modelId="{2CC440D2-0F74-4E97-B0A7-35CEB4D3B454}" type="parTrans" cxnId="{78D77F0F-3B2E-41A2-8C07-9441CF80E53D}">
      <dgm:prSet/>
      <dgm:spPr/>
      <dgm:t>
        <a:bodyPr/>
        <a:lstStyle/>
        <a:p>
          <a:endParaRPr lang="en-US">
            <a:latin typeface="Times New Roman" panose="02020603050405020304" pitchFamily="18" charset="0"/>
            <a:cs typeface="Times New Roman" panose="02020603050405020304" pitchFamily="18" charset="0"/>
          </a:endParaRPr>
        </a:p>
      </dgm:t>
    </dgm:pt>
    <dgm:pt modelId="{25A0C724-81E8-407E-9AA5-FE40DE47CF9A}" type="sibTrans" cxnId="{78D77F0F-3B2E-41A2-8C07-9441CF80E53D}">
      <dgm:prSet/>
      <dgm:spPr/>
      <dgm:t>
        <a:bodyPr/>
        <a:lstStyle/>
        <a:p>
          <a:endParaRPr lang="en-US">
            <a:latin typeface="Times New Roman" panose="02020603050405020304" pitchFamily="18" charset="0"/>
            <a:cs typeface="Times New Roman" panose="02020603050405020304" pitchFamily="18" charset="0"/>
          </a:endParaRPr>
        </a:p>
      </dgm:t>
    </dgm:pt>
    <dgm:pt modelId="{75003D3F-B5C0-48AF-BE78-EDA7AE3CDDF9}">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-Process Improvements</a:t>
          </a:r>
        </a:p>
      </dgm:t>
    </dgm:pt>
    <dgm:pt modelId="{63F6508E-EB2E-471F-B438-59A22F6C5401}" type="parTrans" cxnId="{5148740A-CB53-4F14-AB41-38F5BB7E6A54}">
      <dgm:prSet/>
      <dgm:spPr/>
      <dgm:t>
        <a:bodyPr/>
        <a:lstStyle/>
        <a:p>
          <a:endParaRPr lang="en-US">
            <a:latin typeface="Times New Roman" panose="02020603050405020304" pitchFamily="18" charset="0"/>
            <a:cs typeface="Times New Roman" panose="02020603050405020304" pitchFamily="18" charset="0"/>
          </a:endParaRPr>
        </a:p>
      </dgm:t>
    </dgm:pt>
    <dgm:pt modelId="{C7BB5658-3F0B-4396-B043-435881421661}" type="sibTrans" cxnId="{5148740A-CB53-4F14-AB41-38F5BB7E6A54}">
      <dgm:prSet/>
      <dgm:spPr/>
      <dgm:t>
        <a:bodyPr/>
        <a:lstStyle/>
        <a:p>
          <a:endParaRPr lang="en-US">
            <a:latin typeface="Times New Roman" panose="02020603050405020304" pitchFamily="18" charset="0"/>
            <a:cs typeface="Times New Roman" panose="02020603050405020304" pitchFamily="18" charset="0"/>
          </a:endParaRPr>
        </a:p>
      </dgm:t>
    </dgm:pt>
    <dgm:pt modelId="{5D504EA8-097D-42BD-9F7E-590B7AC935C8}">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Market to Employees</a:t>
          </a:r>
        </a:p>
      </dgm:t>
    </dgm:pt>
    <dgm:pt modelId="{85EEB0A0-68CD-4D62-AA97-7AA25AD0200B}" type="parTrans" cxnId="{BF2B1C21-49FC-4405-9F63-E7142CBDE6CC}">
      <dgm:prSet/>
      <dgm:spPr/>
      <dgm:t>
        <a:bodyPr/>
        <a:lstStyle/>
        <a:p>
          <a:endParaRPr lang="en-US">
            <a:latin typeface="Times New Roman" panose="02020603050405020304" pitchFamily="18" charset="0"/>
            <a:cs typeface="Times New Roman" panose="02020603050405020304" pitchFamily="18" charset="0"/>
          </a:endParaRPr>
        </a:p>
      </dgm:t>
    </dgm:pt>
    <dgm:pt modelId="{4A05CEA4-B8D1-45E5-A3A9-CF7291E9BEAB}" type="sibTrans" cxnId="{BF2B1C21-49FC-4405-9F63-E7142CBDE6CC}">
      <dgm:prSet/>
      <dgm:spPr/>
      <dgm:t>
        <a:bodyPr/>
        <a:lstStyle/>
        <a:p>
          <a:endParaRPr lang="en-US">
            <a:latin typeface="Times New Roman" panose="02020603050405020304" pitchFamily="18" charset="0"/>
            <a:cs typeface="Times New Roman" panose="02020603050405020304" pitchFamily="18" charset="0"/>
          </a:endParaRPr>
        </a:p>
      </dgm:t>
    </dgm:pt>
    <dgm:pt modelId="{A21C6B1D-6075-4FE1-9382-5BEFBF7DFC12}" type="pres">
      <dgm:prSet presAssocID="{BFA5CB79-206D-4C18-94C6-290AE41F802C}" presName="root" presStyleCnt="0">
        <dgm:presLayoutVars>
          <dgm:dir/>
          <dgm:resizeHandles val="exact"/>
        </dgm:presLayoutVars>
      </dgm:prSet>
      <dgm:spPr/>
    </dgm:pt>
    <dgm:pt modelId="{B17D62B3-132B-4D06-B767-7A17DAF0C5B9}" type="pres">
      <dgm:prSet presAssocID="{21797FAC-A801-486E-9138-4D8637BA911D}" presName="compNode" presStyleCnt="0"/>
      <dgm:spPr/>
    </dgm:pt>
    <dgm:pt modelId="{6A5C84F3-669A-4DAA-ADB5-40EEF2921493}" type="pres">
      <dgm:prSet presAssocID="{21797FAC-A801-486E-9138-4D8637BA91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7EC19901-D0B3-42A8-8326-E18E4F74D242}" type="pres">
      <dgm:prSet presAssocID="{21797FAC-A801-486E-9138-4D8637BA911D}" presName="iconSpace" presStyleCnt="0"/>
      <dgm:spPr/>
    </dgm:pt>
    <dgm:pt modelId="{55001429-1189-4041-8CB2-D197DA27F094}" type="pres">
      <dgm:prSet presAssocID="{21797FAC-A801-486E-9138-4D8637BA911D}" presName="parTx" presStyleLbl="revTx" presStyleIdx="0" presStyleCnt="8">
        <dgm:presLayoutVars>
          <dgm:chMax val="0"/>
          <dgm:chPref val="0"/>
        </dgm:presLayoutVars>
      </dgm:prSet>
      <dgm:spPr/>
    </dgm:pt>
    <dgm:pt modelId="{65A249CE-2107-4437-A526-C640F62FE340}" type="pres">
      <dgm:prSet presAssocID="{21797FAC-A801-486E-9138-4D8637BA911D}" presName="txSpace" presStyleCnt="0"/>
      <dgm:spPr/>
    </dgm:pt>
    <dgm:pt modelId="{6937CE35-9D85-4DB0-B822-060CEC5C9784}" type="pres">
      <dgm:prSet presAssocID="{21797FAC-A801-486E-9138-4D8637BA911D}" presName="desTx" presStyleLbl="revTx" presStyleIdx="1" presStyleCnt="8">
        <dgm:presLayoutVars/>
      </dgm:prSet>
      <dgm:spPr/>
    </dgm:pt>
    <dgm:pt modelId="{6E850CEA-AD23-41B7-840C-C0251B79010B}" type="pres">
      <dgm:prSet presAssocID="{12935B90-4FB8-4B86-A9F0-6A73A2E0C9E4}" presName="sibTrans" presStyleCnt="0"/>
      <dgm:spPr/>
    </dgm:pt>
    <dgm:pt modelId="{0D391DB6-50FB-4DCB-8ACF-338930637C70}" type="pres">
      <dgm:prSet presAssocID="{FA0832CE-B6EA-46D3-A266-FF7CF8939011}" presName="compNode" presStyleCnt="0"/>
      <dgm:spPr/>
    </dgm:pt>
    <dgm:pt modelId="{0A68F1B5-1800-4747-B5E8-12C30C80BD59}" type="pres">
      <dgm:prSet presAssocID="{FA0832CE-B6EA-46D3-A266-FF7CF89390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B521FB4B-3098-469F-83A3-83A237F4AF1F}" type="pres">
      <dgm:prSet presAssocID="{FA0832CE-B6EA-46D3-A266-FF7CF8939011}" presName="iconSpace" presStyleCnt="0"/>
      <dgm:spPr/>
    </dgm:pt>
    <dgm:pt modelId="{38C292DE-38AE-4625-B414-5667585ADA69}" type="pres">
      <dgm:prSet presAssocID="{FA0832CE-B6EA-46D3-A266-FF7CF8939011}" presName="parTx" presStyleLbl="revTx" presStyleIdx="2" presStyleCnt="8">
        <dgm:presLayoutVars>
          <dgm:chMax val="0"/>
          <dgm:chPref val="0"/>
        </dgm:presLayoutVars>
      </dgm:prSet>
      <dgm:spPr/>
    </dgm:pt>
    <dgm:pt modelId="{0CCB8C52-4174-45B2-B785-BD7E5B813AA1}" type="pres">
      <dgm:prSet presAssocID="{FA0832CE-B6EA-46D3-A266-FF7CF8939011}" presName="txSpace" presStyleCnt="0"/>
      <dgm:spPr/>
    </dgm:pt>
    <dgm:pt modelId="{AB871A2F-0734-4DBB-9F95-468BB4B7E483}" type="pres">
      <dgm:prSet presAssocID="{FA0832CE-B6EA-46D3-A266-FF7CF8939011}" presName="desTx" presStyleLbl="revTx" presStyleIdx="3" presStyleCnt="8">
        <dgm:presLayoutVars/>
      </dgm:prSet>
      <dgm:spPr/>
    </dgm:pt>
    <dgm:pt modelId="{60AE52E7-512F-49A7-AC32-A07BD8FA1371}" type="pres">
      <dgm:prSet presAssocID="{EFFC7496-D2AC-4561-8B9E-10C4944195D6}" presName="sibTrans" presStyleCnt="0"/>
      <dgm:spPr/>
    </dgm:pt>
    <dgm:pt modelId="{38DD8C12-3D1A-4C7A-89CF-D7EFB12CDB58}" type="pres">
      <dgm:prSet presAssocID="{754A2D96-8E23-4BAE-B31E-39B385678FDF}" presName="compNode" presStyleCnt="0"/>
      <dgm:spPr/>
    </dgm:pt>
    <dgm:pt modelId="{53A6528F-BAEE-4202-AE21-79A3A5485FFD}" type="pres">
      <dgm:prSet presAssocID="{754A2D96-8E23-4BAE-B31E-39B385678F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873A0D14-DEA2-4BCD-80E8-ED853C2BAD18}" type="pres">
      <dgm:prSet presAssocID="{754A2D96-8E23-4BAE-B31E-39B385678FDF}" presName="iconSpace" presStyleCnt="0"/>
      <dgm:spPr/>
    </dgm:pt>
    <dgm:pt modelId="{5274BFCD-2A23-4075-8882-ABE627E7726D}" type="pres">
      <dgm:prSet presAssocID="{754A2D96-8E23-4BAE-B31E-39B385678FDF}" presName="parTx" presStyleLbl="revTx" presStyleIdx="4" presStyleCnt="8">
        <dgm:presLayoutVars>
          <dgm:chMax val="0"/>
          <dgm:chPref val="0"/>
        </dgm:presLayoutVars>
      </dgm:prSet>
      <dgm:spPr/>
    </dgm:pt>
    <dgm:pt modelId="{172F6880-DAE0-44F3-86D7-B7EB710D560B}" type="pres">
      <dgm:prSet presAssocID="{754A2D96-8E23-4BAE-B31E-39B385678FDF}" presName="txSpace" presStyleCnt="0"/>
      <dgm:spPr/>
    </dgm:pt>
    <dgm:pt modelId="{C7998332-10BB-4EF3-A368-F2D712246BE5}" type="pres">
      <dgm:prSet presAssocID="{754A2D96-8E23-4BAE-B31E-39B385678FDF}" presName="desTx" presStyleLbl="revTx" presStyleIdx="5" presStyleCnt="8">
        <dgm:presLayoutVars/>
      </dgm:prSet>
      <dgm:spPr/>
    </dgm:pt>
    <dgm:pt modelId="{2F362E33-5CF6-45D9-8346-15C42B7672AA}" type="pres">
      <dgm:prSet presAssocID="{12B27E3E-145D-4EE5-80D8-DE2E2FBBB977}" presName="sibTrans" presStyleCnt="0"/>
      <dgm:spPr/>
    </dgm:pt>
    <dgm:pt modelId="{75879220-55ED-4F6A-B21E-4384EB2625B1}" type="pres">
      <dgm:prSet presAssocID="{5D504EA8-097D-42BD-9F7E-590B7AC935C8}" presName="compNode" presStyleCnt="0"/>
      <dgm:spPr/>
    </dgm:pt>
    <dgm:pt modelId="{6D427160-47F7-486D-A3D8-1B91C49AD573}" type="pres">
      <dgm:prSet presAssocID="{5D504EA8-097D-42BD-9F7E-590B7AC935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9E447E1-AC54-4144-9007-80A489A31AC2}" type="pres">
      <dgm:prSet presAssocID="{5D504EA8-097D-42BD-9F7E-590B7AC935C8}" presName="iconSpace" presStyleCnt="0"/>
      <dgm:spPr/>
    </dgm:pt>
    <dgm:pt modelId="{2DB7BBF1-42BE-4CC2-90DE-03FE5E66486C}" type="pres">
      <dgm:prSet presAssocID="{5D504EA8-097D-42BD-9F7E-590B7AC935C8}" presName="parTx" presStyleLbl="revTx" presStyleIdx="6" presStyleCnt="8" custLinFactNeighborX="-7400" custLinFactNeighborY="-33525">
        <dgm:presLayoutVars>
          <dgm:chMax val="0"/>
          <dgm:chPref val="0"/>
        </dgm:presLayoutVars>
      </dgm:prSet>
      <dgm:spPr/>
    </dgm:pt>
    <dgm:pt modelId="{3EF10BA4-C7B2-419D-83EA-A5E7E05D063C}" type="pres">
      <dgm:prSet presAssocID="{5D504EA8-097D-42BD-9F7E-590B7AC935C8}" presName="txSpace" presStyleCnt="0"/>
      <dgm:spPr/>
    </dgm:pt>
    <dgm:pt modelId="{49116F64-81CB-44A6-BD4C-91EAB17A4958}" type="pres">
      <dgm:prSet presAssocID="{5D504EA8-097D-42BD-9F7E-590B7AC935C8}" presName="desTx" presStyleLbl="revTx" presStyleIdx="7" presStyleCnt="8">
        <dgm:presLayoutVars/>
      </dgm:prSet>
      <dgm:spPr/>
    </dgm:pt>
  </dgm:ptLst>
  <dgm:cxnLst>
    <dgm:cxn modelId="{5148740A-CB53-4F14-AB41-38F5BB7E6A54}" srcId="{754A2D96-8E23-4BAE-B31E-39B385678FDF}" destId="{75003D3F-B5C0-48AF-BE78-EDA7AE3CDDF9}" srcOrd="2" destOrd="0" parTransId="{63F6508E-EB2E-471F-B438-59A22F6C5401}" sibTransId="{C7BB5658-3F0B-4396-B043-435881421661}"/>
    <dgm:cxn modelId="{78D77F0F-3B2E-41A2-8C07-9441CF80E53D}" srcId="{754A2D96-8E23-4BAE-B31E-39B385678FDF}" destId="{3B17FA28-B83F-4510-93B9-BF8CEB410CC7}" srcOrd="1" destOrd="0" parTransId="{2CC440D2-0F74-4E97-B0A7-35CEB4D3B454}" sibTransId="{25A0C724-81E8-407E-9AA5-FE40DE47CF9A}"/>
    <dgm:cxn modelId="{FCAC9816-3376-418E-A20E-611258B32F4A}" srcId="{BFA5CB79-206D-4C18-94C6-290AE41F802C}" destId="{21797FAC-A801-486E-9138-4D8637BA911D}" srcOrd="0" destOrd="0" parTransId="{9B346924-49C4-433D-90FF-2982562E0807}" sibTransId="{12935B90-4FB8-4B86-A9F0-6A73A2E0C9E4}"/>
    <dgm:cxn modelId="{BF2B1C21-49FC-4405-9F63-E7142CBDE6CC}" srcId="{BFA5CB79-206D-4C18-94C6-290AE41F802C}" destId="{5D504EA8-097D-42BD-9F7E-590B7AC935C8}" srcOrd="3" destOrd="0" parTransId="{85EEB0A0-68CD-4D62-AA97-7AA25AD0200B}" sibTransId="{4A05CEA4-B8D1-45E5-A3A9-CF7291E9BEAB}"/>
    <dgm:cxn modelId="{ABF5A722-6F25-45F3-B464-D33FFC95D302}" type="presOf" srcId="{FA0832CE-B6EA-46D3-A266-FF7CF8939011}" destId="{38C292DE-38AE-4625-B414-5667585ADA69}" srcOrd="0" destOrd="0" presId="urn:microsoft.com/office/officeart/2018/2/layout/IconLabelDescriptionList"/>
    <dgm:cxn modelId="{69BF876B-8786-4A64-949C-952C70248E14}" type="presOf" srcId="{BFA5CB79-206D-4C18-94C6-290AE41F802C}" destId="{A21C6B1D-6075-4FE1-9382-5BEFBF7DFC12}" srcOrd="0" destOrd="0" presId="urn:microsoft.com/office/officeart/2018/2/layout/IconLabelDescriptionList"/>
    <dgm:cxn modelId="{D055B656-9D68-442E-B15D-445DA82283B4}" type="presOf" srcId="{5D504EA8-097D-42BD-9F7E-590B7AC935C8}" destId="{2DB7BBF1-42BE-4CC2-90DE-03FE5E66486C}" srcOrd="0" destOrd="0" presId="urn:microsoft.com/office/officeart/2018/2/layout/IconLabelDescriptionList"/>
    <dgm:cxn modelId="{97FDE886-34B5-438E-9B37-7045AC67A925}" srcId="{BFA5CB79-206D-4C18-94C6-290AE41F802C}" destId="{754A2D96-8E23-4BAE-B31E-39B385678FDF}" srcOrd="2" destOrd="0" parTransId="{7E038431-266E-4A54-9924-030BD063BB43}" sibTransId="{12B27E3E-145D-4EE5-80D8-DE2E2FBBB977}"/>
    <dgm:cxn modelId="{5CCCC794-9BF1-441C-807C-2F717278BCCC}" type="presOf" srcId="{754A2D96-8E23-4BAE-B31E-39B385678FDF}" destId="{5274BFCD-2A23-4075-8882-ABE627E7726D}" srcOrd="0" destOrd="0" presId="urn:microsoft.com/office/officeart/2018/2/layout/IconLabelDescriptionList"/>
    <dgm:cxn modelId="{2B9C71B9-E197-4361-A945-CA8CFF6DDCFA}" type="presOf" srcId="{21797FAC-A801-486E-9138-4D8637BA911D}" destId="{55001429-1189-4041-8CB2-D197DA27F094}" srcOrd="0" destOrd="0" presId="urn:microsoft.com/office/officeart/2018/2/layout/IconLabelDescriptionList"/>
    <dgm:cxn modelId="{12A605C5-D3AF-4635-9285-B12D827AB3CC}" type="presOf" srcId="{75003D3F-B5C0-48AF-BE78-EDA7AE3CDDF9}" destId="{C7998332-10BB-4EF3-A368-F2D712246BE5}" srcOrd="0" destOrd="2" presId="urn:microsoft.com/office/officeart/2018/2/layout/IconLabelDescriptionList"/>
    <dgm:cxn modelId="{549637F6-2AA1-4B0F-802F-13D20E206A74}" srcId="{BFA5CB79-206D-4C18-94C6-290AE41F802C}" destId="{FA0832CE-B6EA-46D3-A266-FF7CF8939011}" srcOrd="1" destOrd="0" parTransId="{397F26BF-BF8F-4FB7-B46F-CED0CDD11291}" sibTransId="{EFFC7496-D2AC-4561-8B9E-10C4944195D6}"/>
    <dgm:cxn modelId="{808F18F8-6BDE-4E5F-9BE1-6E276FFCBFB8}" srcId="{754A2D96-8E23-4BAE-B31E-39B385678FDF}" destId="{70E9CF1A-3EB6-4AD5-BB14-321AA72A0A86}" srcOrd="0" destOrd="0" parTransId="{89E3EA60-8230-4856-8978-B7F156CB61CD}" sibTransId="{8BB415B3-DC02-4843-BDFB-37B5D2308AF6}"/>
    <dgm:cxn modelId="{6F3B65FC-0660-45D8-9122-560097882964}" type="presOf" srcId="{3B17FA28-B83F-4510-93B9-BF8CEB410CC7}" destId="{C7998332-10BB-4EF3-A368-F2D712246BE5}" srcOrd="0" destOrd="1" presId="urn:microsoft.com/office/officeart/2018/2/layout/IconLabelDescriptionList"/>
    <dgm:cxn modelId="{618BEDFD-E679-4B56-BD90-786746909B33}" type="presOf" srcId="{70E9CF1A-3EB6-4AD5-BB14-321AA72A0A86}" destId="{C7998332-10BB-4EF3-A368-F2D712246BE5}" srcOrd="0" destOrd="0" presId="urn:microsoft.com/office/officeart/2018/2/layout/IconLabelDescriptionList"/>
    <dgm:cxn modelId="{04ACC41E-7A30-4742-AF9E-0C63E176C06C}" type="presParOf" srcId="{A21C6B1D-6075-4FE1-9382-5BEFBF7DFC12}" destId="{B17D62B3-132B-4D06-B767-7A17DAF0C5B9}" srcOrd="0" destOrd="0" presId="urn:microsoft.com/office/officeart/2018/2/layout/IconLabelDescriptionList"/>
    <dgm:cxn modelId="{296F8B0D-DEB2-41FC-9CD6-AEAB8119CEB0}" type="presParOf" srcId="{B17D62B3-132B-4D06-B767-7A17DAF0C5B9}" destId="{6A5C84F3-669A-4DAA-ADB5-40EEF2921493}" srcOrd="0" destOrd="0" presId="urn:microsoft.com/office/officeart/2018/2/layout/IconLabelDescriptionList"/>
    <dgm:cxn modelId="{F4087533-2A5F-473E-814B-96E57114DB9F}" type="presParOf" srcId="{B17D62B3-132B-4D06-B767-7A17DAF0C5B9}" destId="{7EC19901-D0B3-42A8-8326-E18E4F74D242}" srcOrd="1" destOrd="0" presId="urn:microsoft.com/office/officeart/2018/2/layout/IconLabelDescriptionList"/>
    <dgm:cxn modelId="{3C60B15F-00E1-4F6F-9A60-2B6D30000130}" type="presParOf" srcId="{B17D62B3-132B-4D06-B767-7A17DAF0C5B9}" destId="{55001429-1189-4041-8CB2-D197DA27F094}" srcOrd="2" destOrd="0" presId="urn:microsoft.com/office/officeart/2018/2/layout/IconLabelDescriptionList"/>
    <dgm:cxn modelId="{74780B4F-B73F-42EE-ADDC-09B0AC7B274C}" type="presParOf" srcId="{B17D62B3-132B-4D06-B767-7A17DAF0C5B9}" destId="{65A249CE-2107-4437-A526-C640F62FE340}" srcOrd="3" destOrd="0" presId="urn:microsoft.com/office/officeart/2018/2/layout/IconLabelDescriptionList"/>
    <dgm:cxn modelId="{9D94CD63-E999-4078-ACAD-995F4A554816}" type="presParOf" srcId="{B17D62B3-132B-4D06-B767-7A17DAF0C5B9}" destId="{6937CE35-9D85-4DB0-B822-060CEC5C9784}" srcOrd="4" destOrd="0" presId="urn:microsoft.com/office/officeart/2018/2/layout/IconLabelDescriptionList"/>
    <dgm:cxn modelId="{79E0F35B-3BFB-4D61-B1BD-8E74AABFE496}" type="presParOf" srcId="{A21C6B1D-6075-4FE1-9382-5BEFBF7DFC12}" destId="{6E850CEA-AD23-41B7-840C-C0251B79010B}" srcOrd="1" destOrd="0" presId="urn:microsoft.com/office/officeart/2018/2/layout/IconLabelDescriptionList"/>
    <dgm:cxn modelId="{C8373939-6979-4848-9392-01CBBC6DBE64}" type="presParOf" srcId="{A21C6B1D-6075-4FE1-9382-5BEFBF7DFC12}" destId="{0D391DB6-50FB-4DCB-8ACF-338930637C70}" srcOrd="2" destOrd="0" presId="urn:microsoft.com/office/officeart/2018/2/layout/IconLabelDescriptionList"/>
    <dgm:cxn modelId="{19FBCDB6-1651-4A98-8891-47AF0D8083E5}" type="presParOf" srcId="{0D391DB6-50FB-4DCB-8ACF-338930637C70}" destId="{0A68F1B5-1800-4747-B5E8-12C30C80BD59}" srcOrd="0" destOrd="0" presId="urn:microsoft.com/office/officeart/2018/2/layout/IconLabelDescriptionList"/>
    <dgm:cxn modelId="{71C6241B-7BEB-4A5C-B157-C301C0D39765}" type="presParOf" srcId="{0D391DB6-50FB-4DCB-8ACF-338930637C70}" destId="{B521FB4B-3098-469F-83A3-83A237F4AF1F}" srcOrd="1" destOrd="0" presId="urn:microsoft.com/office/officeart/2018/2/layout/IconLabelDescriptionList"/>
    <dgm:cxn modelId="{43180D85-5A33-44B0-9708-61DB94605EFA}" type="presParOf" srcId="{0D391DB6-50FB-4DCB-8ACF-338930637C70}" destId="{38C292DE-38AE-4625-B414-5667585ADA69}" srcOrd="2" destOrd="0" presId="urn:microsoft.com/office/officeart/2018/2/layout/IconLabelDescriptionList"/>
    <dgm:cxn modelId="{BF948479-15C9-4D45-954F-B33A17C2FB37}" type="presParOf" srcId="{0D391DB6-50FB-4DCB-8ACF-338930637C70}" destId="{0CCB8C52-4174-45B2-B785-BD7E5B813AA1}" srcOrd="3" destOrd="0" presId="urn:microsoft.com/office/officeart/2018/2/layout/IconLabelDescriptionList"/>
    <dgm:cxn modelId="{415B119C-A6FC-48C8-88E1-CFCCE4393C5E}" type="presParOf" srcId="{0D391DB6-50FB-4DCB-8ACF-338930637C70}" destId="{AB871A2F-0734-4DBB-9F95-468BB4B7E483}" srcOrd="4" destOrd="0" presId="urn:microsoft.com/office/officeart/2018/2/layout/IconLabelDescriptionList"/>
    <dgm:cxn modelId="{D4B4075B-5854-4FE5-8600-99A2220640D4}" type="presParOf" srcId="{A21C6B1D-6075-4FE1-9382-5BEFBF7DFC12}" destId="{60AE52E7-512F-49A7-AC32-A07BD8FA1371}" srcOrd="3" destOrd="0" presId="urn:microsoft.com/office/officeart/2018/2/layout/IconLabelDescriptionList"/>
    <dgm:cxn modelId="{50ED6B40-56EB-4B34-97A1-FD4FAF733975}" type="presParOf" srcId="{A21C6B1D-6075-4FE1-9382-5BEFBF7DFC12}" destId="{38DD8C12-3D1A-4C7A-89CF-D7EFB12CDB58}" srcOrd="4" destOrd="0" presId="urn:microsoft.com/office/officeart/2018/2/layout/IconLabelDescriptionList"/>
    <dgm:cxn modelId="{3514608E-BAA1-41F8-950D-D3975C7A9F4D}" type="presParOf" srcId="{38DD8C12-3D1A-4C7A-89CF-D7EFB12CDB58}" destId="{53A6528F-BAEE-4202-AE21-79A3A5485FFD}" srcOrd="0" destOrd="0" presId="urn:microsoft.com/office/officeart/2018/2/layout/IconLabelDescriptionList"/>
    <dgm:cxn modelId="{75B52AFD-22F7-4BF1-A619-74A436AFEE36}" type="presParOf" srcId="{38DD8C12-3D1A-4C7A-89CF-D7EFB12CDB58}" destId="{873A0D14-DEA2-4BCD-80E8-ED853C2BAD18}" srcOrd="1" destOrd="0" presId="urn:microsoft.com/office/officeart/2018/2/layout/IconLabelDescriptionList"/>
    <dgm:cxn modelId="{116B8277-A772-43B8-955F-FDE225009B42}" type="presParOf" srcId="{38DD8C12-3D1A-4C7A-89CF-D7EFB12CDB58}" destId="{5274BFCD-2A23-4075-8882-ABE627E7726D}" srcOrd="2" destOrd="0" presId="urn:microsoft.com/office/officeart/2018/2/layout/IconLabelDescriptionList"/>
    <dgm:cxn modelId="{56E8DEB3-1000-4E8E-ADC1-AA3C6E92DF18}" type="presParOf" srcId="{38DD8C12-3D1A-4C7A-89CF-D7EFB12CDB58}" destId="{172F6880-DAE0-44F3-86D7-B7EB710D560B}" srcOrd="3" destOrd="0" presId="urn:microsoft.com/office/officeart/2018/2/layout/IconLabelDescriptionList"/>
    <dgm:cxn modelId="{CC9C101F-8B9A-4636-AD7F-160CC940FFBF}" type="presParOf" srcId="{38DD8C12-3D1A-4C7A-89CF-D7EFB12CDB58}" destId="{C7998332-10BB-4EF3-A368-F2D712246BE5}" srcOrd="4" destOrd="0" presId="urn:microsoft.com/office/officeart/2018/2/layout/IconLabelDescriptionList"/>
    <dgm:cxn modelId="{B193684E-A10E-403E-9026-2147A6D710C0}" type="presParOf" srcId="{A21C6B1D-6075-4FE1-9382-5BEFBF7DFC12}" destId="{2F362E33-5CF6-45D9-8346-15C42B7672AA}" srcOrd="5" destOrd="0" presId="urn:microsoft.com/office/officeart/2018/2/layout/IconLabelDescriptionList"/>
    <dgm:cxn modelId="{C3CD2B85-7B57-4CA5-A239-496C994B4DB6}" type="presParOf" srcId="{A21C6B1D-6075-4FE1-9382-5BEFBF7DFC12}" destId="{75879220-55ED-4F6A-B21E-4384EB2625B1}" srcOrd="6" destOrd="0" presId="urn:microsoft.com/office/officeart/2018/2/layout/IconLabelDescriptionList"/>
    <dgm:cxn modelId="{76C2039E-515C-449F-BA83-01451684B396}" type="presParOf" srcId="{75879220-55ED-4F6A-B21E-4384EB2625B1}" destId="{6D427160-47F7-486D-A3D8-1B91C49AD573}" srcOrd="0" destOrd="0" presId="urn:microsoft.com/office/officeart/2018/2/layout/IconLabelDescriptionList"/>
    <dgm:cxn modelId="{FB89BAAE-7B1B-439D-94A8-3D453BC3442C}" type="presParOf" srcId="{75879220-55ED-4F6A-B21E-4384EB2625B1}" destId="{39E447E1-AC54-4144-9007-80A489A31AC2}" srcOrd="1" destOrd="0" presId="urn:microsoft.com/office/officeart/2018/2/layout/IconLabelDescriptionList"/>
    <dgm:cxn modelId="{DA65D738-1953-46B6-B3A2-1FBF627F58A9}" type="presParOf" srcId="{75879220-55ED-4F6A-B21E-4384EB2625B1}" destId="{2DB7BBF1-42BE-4CC2-90DE-03FE5E66486C}" srcOrd="2" destOrd="0" presId="urn:microsoft.com/office/officeart/2018/2/layout/IconLabelDescriptionList"/>
    <dgm:cxn modelId="{95AC8584-91F5-408A-9ADE-BB8348330795}" type="presParOf" srcId="{75879220-55ED-4F6A-B21E-4384EB2625B1}" destId="{3EF10BA4-C7B2-419D-83EA-A5E7E05D063C}" srcOrd="3" destOrd="0" presId="urn:microsoft.com/office/officeart/2018/2/layout/IconLabelDescriptionList"/>
    <dgm:cxn modelId="{0BD0C07B-955C-4C3D-996B-5FBFF2A5E882}" type="presParOf" srcId="{75879220-55ED-4F6A-B21E-4384EB2625B1}" destId="{49116F64-81CB-44A6-BD4C-91EAB17A495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FDD67-F9E3-40CE-BF72-92CF84A88DF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91562D6-BC79-4A94-A0EA-493C18C3A1C2}">
      <dgm:prSet/>
      <dgm:spPr/>
      <dgm:t>
        <a:bodyPr/>
        <a:lstStyle/>
        <a:p>
          <a:r>
            <a:rPr lang="en-US">
              <a:latin typeface="Times New Roman" panose="02020603050405020304" pitchFamily="18" charset="0"/>
              <a:cs typeface="Times New Roman" panose="02020603050405020304" pitchFamily="18" charset="0"/>
            </a:rPr>
            <a:t>Motivated and dedicated team of experts in video creation </a:t>
          </a:r>
        </a:p>
      </dgm:t>
    </dgm:pt>
    <dgm:pt modelId="{92A8A4D1-4EDD-4DA7-8F82-23FAC5C75598}" type="parTrans" cxnId="{FA6C056A-7337-45E9-8031-694B976C3F52}">
      <dgm:prSet/>
      <dgm:spPr/>
      <dgm:t>
        <a:bodyPr/>
        <a:lstStyle/>
        <a:p>
          <a:endParaRPr lang="en-US"/>
        </a:p>
      </dgm:t>
    </dgm:pt>
    <dgm:pt modelId="{DCE9C9E3-E3BE-4E7C-8ABF-C7F35915ADED}" type="sibTrans" cxnId="{FA6C056A-7337-45E9-8031-694B976C3F52}">
      <dgm:prSet/>
      <dgm:spPr/>
      <dgm:t>
        <a:bodyPr/>
        <a:lstStyle/>
        <a:p>
          <a:endParaRPr lang="en-US"/>
        </a:p>
      </dgm:t>
    </dgm:pt>
    <dgm:pt modelId="{F4E6DC92-4664-4DBF-8C53-5767B6CFBAEA}">
      <dgm:prSet custT="1"/>
      <dgm:spPr/>
      <dgm:t>
        <a:bodyPr/>
        <a:lstStyle/>
        <a:p>
          <a:r>
            <a:rPr lang="en-US" sz="1600" dirty="0">
              <a:latin typeface="Times New Roman" panose="02020603050405020304" pitchFamily="18" charset="0"/>
              <a:cs typeface="Times New Roman" panose="02020603050405020304" pitchFamily="18" charset="0"/>
            </a:rPr>
            <a:t>knowledgeable Lean script writers</a:t>
          </a:r>
        </a:p>
      </dgm:t>
    </dgm:pt>
    <dgm:pt modelId="{6106EA45-742B-4CDE-9440-79C0332ED6C2}" type="parTrans" cxnId="{2BC76FAF-0D74-4878-8678-77DFC7B43CDE}">
      <dgm:prSet/>
      <dgm:spPr/>
      <dgm:t>
        <a:bodyPr/>
        <a:lstStyle/>
        <a:p>
          <a:endParaRPr lang="en-US"/>
        </a:p>
      </dgm:t>
    </dgm:pt>
    <dgm:pt modelId="{2881712D-45FE-4575-AE8B-4F71E11D6B11}" type="sibTrans" cxnId="{2BC76FAF-0D74-4878-8678-77DFC7B43CDE}">
      <dgm:prSet/>
      <dgm:spPr/>
      <dgm:t>
        <a:bodyPr/>
        <a:lstStyle/>
        <a:p>
          <a:endParaRPr lang="en-US"/>
        </a:p>
      </dgm:t>
    </dgm:pt>
    <dgm:pt modelId="{D6CA197B-6704-49AE-BB89-1792FDC7CCB1}">
      <dgm:prSet custT="1"/>
      <dgm:spPr/>
      <dgm:t>
        <a:bodyPr/>
        <a:lstStyle/>
        <a:p>
          <a:r>
            <a:rPr lang="en-US" sz="1600" dirty="0">
              <a:latin typeface="Times New Roman" panose="02020603050405020304" pitchFamily="18" charset="0"/>
              <a:cs typeface="Times New Roman" panose="02020603050405020304" pitchFamily="18" charset="0"/>
            </a:rPr>
            <a:t>Video animation experts</a:t>
          </a:r>
        </a:p>
      </dgm:t>
    </dgm:pt>
    <dgm:pt modelId="{5FA5C0D3-A843-4ACC-BA1B-1CA9361439C8}" type="parTrans" cxnId="{BD8B39CB-82A1-41F2-B38B-B3AC78EBE226}">
      <dgm:prSet/>
      <dgm:spPr/>
      <dgm:t>
        <a:bodyPr/>
        <a:lstStyle/>
        <a:p>
          <a:endParaRPr lang="en-US"/>
        </a:p>
      </dgm:t>
    </dgm:pt>
    <dgm:pt modelId="{75A1EADF-283C-465D-AA9C-9548F1D352F9}" type="sibTrans" cxnId="{BD8B39CB-82A1-41F2-B38B-B3AC78EBE226}">
      <dgm:prSet/>
      <dgm:spPr/>
      <dgm:t>
        <a:bodyPr/>
        <a:lstStyle/>
        <a:p>
          <a:endParaRPr lang="en-US"/>
        </a:p>
      </dgm:t>
    </dgm:pt>
    <dgm:pt modelId="{A6EB7F1B-C289-4A59-AE0C-FA2D96B61CC7}">
      <dgm:prSet custT="1"/>
      <dgm:spPr/>
      <dgm:t>
        <a:bodyPr/>
        <a:lstStyle/>
        <a:p>
          <a:r>
            <a:rPr lang="en-US" sz="1600" dirty="0">
              <a:latin typeface="Times New Roman" panose="02020603050405020304" pitchFamily="18" charset="0"/>
              <a:cs typeface="Times New Roman" panose="02020603050405020304" pitchFamily="18" charset="0"/>
            </a:rPr>
            <a:t>SharePoint redesign professional </a:t>
          </a:r>
        </a:p>
      </dgm:t>
    </dgm:pt>
    <dgm:pt modelId="{8E83E04A-4B1C-4DD5-86B9-A27BB6FE89DF}" type="parTrans" cxnId="{A39BEC78-EBB1-430F-BD62-07EEDE1041AD}">
      <dgm:prSet/>
      <dgm:spPr/>
      <dgm:t>
        <a:bodyPr/>
        <a:lstStyle/>
        <a:p>
          <a:endParaRPr lang="en-US"/>
        </a:p>
      </dgm:t>
    </dgm:pt>
    <dgm:pt modelId="{2D9172D1-193D-4B1D-BF74-4E72721C33BF}" type="sibTrans" cxnId="{A39BEC78-EBB1-430F-BD62-07EEDE1041AD}">
      <dgm:prSet/>
      <dgm:spPr/>
      <dgm:t>
        <a:bodyPr/>
        <a:lstStyle/>
        <a:p>
          <a:endParaRPr lang="en-US"/>
        </a:p>
      </dgm:t>
    </dgm:pt>
    <dgm:pt modelId="{6F5E0EC5-7738-419F-8330-0D7E30D2F7DA}">
      <dgm:prSet custT="1"/>
      <dgm:spPr/>
      <dgm:t>
        <a:bodyPr/>
        <a:lstStyle/>
        <a:p>
          <a:r>
            <a:rPr lang="en-US" sz="1600" dirty="0">
              <a:latin typeface="Times New Roman" panose="02020603050405020304" pitchFamily="18" charset="0"/>
              <a:cs typeface="Times New Roman" panose="02020603050405020304" pitchFamily="18" charset="0"/>
            </a:rPr>
            <a:t>Video editing and filming crew etc.</a:t>
          </a:r>
        </a:p>
      </dgm:t>
    </dgm:pt>
    <dgm:pt modelId="{3AECEA6C-7E30-4276-86C1-3329F7F95B5B}" type="parTrans" cxnId="{0E4D6893-CD41-48AD-AFCD-806263753664}">
      <dgm:prSet/>
      <dgm:spPr/>
      <dgm:t>
        <a:bodyPr/>
        <a:lstStyle/>
        <a:p>
          <a:endParaRPr lang="en-US"/>
        </a:p>
      </dgm:t>
    </dgm:pt>
    <dgm:pt modelId="{D026E998-A3E5-4CE9-B7FB-B68750F5E618}" type="sibTrans" cxnId="{0E4D6893-CD41-48AD-AFCD-806263753664}">
      <dgm:prSet/>
      <dgm:spPr/>
      <dgm:t>
        <a:bodyPr/>
        <a:lstStyle/>
        <a:p>
          <a:endParaRPr lang="en-US"/>
        </a:p>
      </dgm:t>
    </dgm:pt>
    <dgm:pt modelId="{B7550049-EC23-459D-A436-0B5446AECBA1}">
      <dgm:prSet/>
      <dgm:spPr/>
      <dgm:t>
        <a:bodyPr/>
        <a:lstStyle/>
        <a:p>
          <a:r>
            <a:rPr lang="en-US">
              <a:latin typeface="Times New Roman" panose="02020603050405020304" pitchFamily="18" charset="0"/>
              <a:cs typeface="Times New Roman" panose="02020603050405020304" pitchFamily="18" charset="0"/>
            </a:rPr>
            <a:t>Executive Leadership Team (ELT) buy-in and Support</a:t>
          </a:r>
        </a:p>
      </dgm:t>
    </dgm:pt>
    <dgm:pt modelId="{06C3C2F2-4209-4C7E-A2A6-C96B2D288A15}" type="parTrans" cxnId="{1F92EBB0-6C0B-44AA-A4D4-073EA722F129}">
      <dgm:prSet/>
      <dgm:spPr/>
      <dgm:t>
        <a:bodyPr/>
        <a:lstStyle/>
        <a:p>
          <a:endParaRPr lang="en-US"/>
        </a:p>
      </dgm:t>
    </dgm:pt>
    <dgm:pt modelId="{140845FB-D59F-4F33-A598-02F73D029E08}" type="sibTrans" cxnId="{1F92EBB0-6C0B-44AA-A4D4-073EA722F129}">
      <dgm:prSet/>
      <dgm:spPr/>
      <dgm:t>
        <a:bodyPr/>
        <a:lstStyle/>
        <a:p>
          <a:endParaRPr lang="en-US"/>
        </a:p>
      </dgm:t>
    </dgm:pt>
    <dgm:pt modelId="{C51B0ACF-EAD2-4E89-9ED9-AF013D627C87}">
      <dgm:prSet/>
      <dgm:spPr/>
      <dgm:t>
        <a:bodyPr/>
        <a:lstStyle/>
        <a:p>
          <a:r>
            <a:rPr lang="en-US" dirty="0">
              <a:latin typeface="Times New Roman" panose="02020603050405020304" pitchFamily="18" charset="0"/>
              <a:cs typeface="Times New Roman" panose="02020603050405020304" pitchFamily="18" charset="0"/>
            </a:rPr>
            <a:t>Active ELT involvement &amp; Participation is needed</a:t>
          </a:r>
        </a:p>
      </dgm:t>
    </dgm:pt>
    <dgm:pt modelId="{B1730C80-1665-4441-81E1-5FBF8147153A}" type="parTrans" cxnId="{E2149F26-AE0C-4FC5-A2CE-69B19AD8A68F}">
      <dgm:prSet/>
      <dgm:spPr/>
      <dgm:t>
        <a:bodyPr/>
        <a:lstStyle/>
        <a:p>
          <a:endParaRPr lang="en-US"/>
        </a:p>
      </dgm:t>
    </dgm:pt>
    <dgm:pt modelId="{8693C4D8-4CE4-4CC5-94CC-957D6E582BFF}" type="sibTrans" cxnId="{E2149F26-AE0C-4FC5-A2CE-69B19AD8A68F}">
      <dgm:prSet/>
      <dgm:spPr/>
      <dgm:t>
        <a:bodyPr/>
        <a:lstStyle/>
        <a:p>
          <a:endParaRPr lang="en-US"/>
        </a:p>
      </dgm:t>
    </dgm:pt>
    <dgm:pt modelId="{6AF65D13-67F0-4507-A89B-A725FB293DE3}">
      <dgm:prSet/>
      <dgm:spPr/>
      <dgm:t>
        <a:bodyPr/>
        <a:lstStyle/>
        <a:p>
          <a:r>
            <a:rPr lang="en-US" dirty="0">
              <a:latin typeface="Times New Roman" panose="02020603050405020304" pitchFamily="18" charset="0"/>
              <a:cs typeface="Times New Roman" panose="02020603050405020304" pitchFamily="18" charset="0"/>
            </a:rPr>
            <a:t>ELT must provide support to encourage Lean Learning/Practice</a:t>
          </a:r>
        </a:p>
      </dgm:t>
    </dgm:pt>
    <dgm:pt modelId="{579C57A4-F716-4DF0-8520-A5060C79EB03}" type="parTrans" cxnId="{B4B825F4-D91B-4C92-9D14-27B2F3C6E596}">
      <dgm:prSet/>
      <dgm:spPr/>
      <dgm:t>
        <a:bodyPr/>
        <a:lstStyle/>
        <a:p>
          <a:endParaRPr lang="en-US"/>
        </a:p>
      </dgm:t>
    </dgm:pt>
    <dgm:pt modelId="{8C9E91A1-5B3B-4329-BC3B-F1496564A06A}" type="sibTrans" cxnId="{B4B825F4-D91B-4C92-9D14-27B2F3C6E596}">
      <dgm:prSet/>
      <dgm:spPr/>
      <dgm:t>
        <a:bodyPr/>
        <a:lstStyle/>
        <a:p>
          <a:endParaRPr lang="en-US"/>
        </a:p>
      </dgm:t>
    </dgm:pt>
    <dgm:pt modelId="{1B7A96DC-FA61-447B-B957-42F636246548}">
      <dgm:prSet/>
      <dgm:spPr/>
      <dgm:t>
        <a:bodyPr/>
        <a:lstStyle/>
        <a:p>
          <a:r>
            <a:rPr lang="en-US" kern="1200">
              <a:latin typeface="Times New Roman" panose="02020603050405020304" pitchFamily="18" charset="0"/>
              <a:ea typeface="+mn-ea"/>
              <a:cs typeface="Times New Roman" panose="02020603050405020304" pitchFamily="18" charset="0"/>
            </a:rPr>
            <a:t>System Redesign Staff and process coordinator etc.</a:t>
          </a:r>
        </a:p>
      </dgm:t>
    </dgm:pt>
    <dgm:pt modelId="{5F9FA8C5-ECCC-4699-A4E9-4B0C616F4799}" type="parTrans" cxnId="{3C087733-5C45-4D92-A8F5-364B8C7205B7}">
      <dgm:prSet/>
      <dgm:spPr/>
      <dgm:t>
        <a:bodyPr/>
        <a:lstStyle/>
        <a:p>
          <a:endParaRPr lang="en-US"/>
        </a:p>
      </dgm:t>
    </dgm:pt>
    <dgm:pt modelId="{CDA289B4-20C4-47E4-B36F-C2A9CA85482B}" type="sibTrans" cxnId="{3C087733-5C45-4D92-A8F5-364B8C7205B7}">
      <dgm:prSet/>
      <dgm:spPr/>
      <dgm:t>
        <a:bodyPr/>
        <a:lstStyle/>
        <a:p>
          <a:endParaRPr lang="en-US"/>
        </a:p>
      </dgm:t>
    </dgm:pt>
    <dgm:pt modelId="{C6BA1BB2-E650-48C8-9781-5820A5B5AA83}">
      <dgm:prSet/>
      <dgm:spPr/>
      <dgm:t>
        <a:bodyPr/>
        <a:lstStyle/>
        <a:p>
          <a:r>
            <a:rPr lang="en-US" dirty="0">
              <a:latin typeface="Times New Roman" panose="02020603050405020304" pitchFamily="18" charset="0"/>
              <a:cs typeface="Times New Roman" panose="02020603050405020304" pitchFamily="18" charset="0"/>
            </a:rPr>
            <a:t>System Redesign provide script, content and context for Lean Tools</a:t>
          </a:r>
        </a:p>
      </dgm:t>
    </dgm:pt>
    <dgm:pt modelId="{AD09C29C-AF5F-4203-93F8-51DE4B260501}" type="parTrans" cxnId="{456B1B03-C30D-43F3-A632-791923F0D9BF}">
      <dgm:prSet/>
      <dgm:spPr/>
      <dgm:t>
        <a:bodyPr/>
        <a:lstStyle/>
        <a:p>
          <a:endParaRPr lang="en-US"/>
        </a:p>
      </dgm:t>
    </dgm:pt>
    <dgm:pt modelId="{8C36D5DC-3B6A-4D01-897C-73260632EFC2}" type="sibTrans" cxnId="{456B1B03-C30D-43F3-A632-791923F0D9BF}">
      <dgm:prSet/>
      <dgm:spPr/>
      <dgm:t>
        <a:bodyPr/>
        <a:lstStyle/>
        <a:p>
          <a:endParaRPr lang="en-US"/>
        </a:p>
      </dgm:t>
    </dgm:pt>
    <dgm:pt modelId="{C248EBE7-D176-4E5B-BA11-551BEE217407}">
      <dgm:prSet/>
      <dgm:spPr/>
      <dgm:t>
        <a:bodyPr/>
        <a:lstStyle/>
        <a:p>
          <a:r>
            <a:rPr lang="en-US" dirty="0">
              <a:latin typeface="Times New Roman" panose="02020603050405020304" pitchFamily="18" charset="0"/>
              <a:cs typeface="Times New Roman" panose="02020603050405020304" pitchFamily="18" charset="0"/>
            </a:rPr>
            <a:t>Process Coordinator Coordinates and lead the process</a:t>
          </a:r>
        </a:p>
      </dgm:t>
    </dgm:pt>
    <dgm:pt modelId="{AFEEA677-5740-40F8-8B90-48530F777E23}" type="parTrans" cxnId="{EEAA8685-0DD0-4824-85A4-FBC91E8CBC0A}">
      <dgm:prSet/>
      <dgm:spPr/>
      <dgm:t>
        <a:bodyPr/>
        <a:lstStyle/>
        <a:p>
          <a:endParaRPr lang="en-US"/>
        </a:p>
      </dgm:t>
    </dgm:pt>
    <dgm:pt modelId="{686AD377-3FA2-490A-AD8D-C6B7110476BC}" type="sibTrans" cxnId="{EEAA8685-0DD0-4824-85A4-FBC91E8CBC0A}">
      <dgm:prSet/>
      <dgm:spPr/>
      <dgm:t>
        <a:bodyPr/>
        <a:lstStyle/>
        <a:p>
          <a:endParaRPr lang="en-US"/>
        </a:p>
      </dgm:t>
    </dgm:pt>
    <dgm:pt modelId="{77D67762-B3E0-4F4D-93BF-9FE7649EA868}" type="pres">
      <dgm:prSet presAssocID="{261FDD67-F9E3-40CE-BF72-92CF84A88DF8}" presName="root" presStyleCnt="0">
        <dgm:presLayoutVars>
          <dgm:dir/>
          <dgm:resizeHandles val="exact"/>
        </dgm:presLayoutVars>
      </dgm:prSet>
      <dgm:spPr/>
    </dgm:pt>
    <dgm:pt modelId="{DD8EA402-3CB5-45F5-A37E-D3D8CBE573D0}" type="pres">
      <dgm:prSet presAssocID="{691562D6-BC79-4A94-A0EA-493C18C3A1C2}" presName="compNode" presStyleCnt="0"/>
      <dgm:spPr/>
    </dgm:pt>
    <dgm:pt modelId="{0BE3AD2F-B745-441F-9D9C-79C301A78D34}" type="pres">
      <dgm:prSet presAssocID="{691562D6-BC79-4A94-A0EA-493C18C3A1C2}" presName="bgRect" presStyleLbl="bgShp" presStyleIdx="0" presStyleCnt="3"/>
      <dgm:spPr/>
    </dgm:pt>
    <dgm:pt modelId="{F0301126-7FF6-43BC-81D3-13E3B83F95E7}" type="pres">
      <dgm:prSet presAssocID="{691562D6-BC79-4A94-A0EA-493C18C3A1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2633C4CA-99B0-467B-B6EE-A49606577F3E}" type="pres">
      <dgm:prSet presAssocID="{691562D6-BC79-4A94-A0EA-493C18C3A1C2}" presName="spaceRect" presStyleCnt="0"/>
      <dgm:spPr/>
    </dgm:pt>
    <dgm:pt modelId="{1D764F36-09CB-4560-8CC7-9D19EBE06F42}" type="pres">
      <dgm:prSet presAssocID="{691562D6-BC79-4A94-A0EA-493C18C3A1C2}" presName="parTx" presStyleLbl="revTx" presStyleIdx="0" presStyleCnt="6">
        <dgm:presLayoutVars>
          <dgm:chMax val="0"/>
          <dgm:chPref val="0"/>
        </dgm:presLayoutVars>
      </dgm:prSet>
      <dgm:spPr/>
    </dgm:pt>
    <dgm:pt modelId="{F3EDFFFA-B267-4C8A-AC75-3B85D371565E}" type="pres">
      <dgm:prSet presAssocID="{691562D6-BC79-4A94-A0EA-493C18C3A1C2}" presName="desTx" presStyleLbl="revTx" presStyleIdx="1" presStyleCnt="6">
        <dgm:presLayoutVars/>
      </dgm:prSet>
      <dgm:spPr/>
    </dgm:pt>
    <dgm:pt modelId="{89E22F43-895A-4581-A4FD-8ADB6A273C37}" type="pres">
      <dgm:prSet presAssocID="{DCE9C9E3-E3BE-4E7C-8ABF-C7F35915ADED}" presName="sibTrans" presStyleCnt="0"/>
      <dgm:spPr/>
    </dgm:pt>
    <dgm:pt modelId="{532B84B2-79C1-4A80-8E09-A5B7EE57C340}" type="pres">
      <dgm:prSet presAssocID="{B7550049-EC23-459D-A436-0B5446AECBA1}" presName="compNode" presStyleCnt="0"/>
      <dgm:spPr/>
    </dgm:pt>
    <dgm:pt modelId="{063CF5B5-6539-4B67-BFD8-B6AEF892B817}" type="pres">
      <dgm:prSet presAssocID="{B7550049-EC23-459D-A436-0B5446AECBA1}" presName="bgRect" presStyleLbl="bgShp" presStyleIdx="1" presStyleCnt="3"/>
      <dgm:spPr/>
    </dgm:pt>
    <dgm:pt modelId="{88E4D5B4-6441-4FA0-9A0C-5E9ADC2FFE29}" type="pres">
      <dgm:prSet presAssocID="{B7550049-EC23-459D-A436-0B5446AECB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FA575B14-AE05-48D2-8AFA-5029EF1C521E}" type="pres">
      <dgm:prSet presAssocID="{B7550049-EC23-459D-A436-0B5446AECBA1}" presName="spaceRect" presStyleCnt="0"/>
      <dgm:spPr/>
    </dgm:pt>
    <dgm:pt modelId="{E4F7847B-15C7-4689-BF32-37D114989C85}" type="pres">
      <dgm:prSet presAssocID="{B7550049-EC23-459D-A436-0B5446AECBA1}" presName="parTx" presStyleLbl="revTx" presStyleIdx="2" presStyleCnt="6">
        <dgm:presLayoutVars>
          <dgm:chMax val="0"/>
          <dgm:chPref val="0"/>
        </dgm:presLayoutVars>
      </dgm:prSet>
      <dgm:spPr/>
    </dgm:pt>
    <dgm:pt modelId="{D4539938-8DEC-49B4-B980-7FAAB243F910}" type="pres">
      <dgm:prSet presAssocID="{B7550049-EC23-459D-A436-0B5446AECBA1}" presName="desTx" presStyleLbl="revTx" presStyleIdx="3" presStyleCnt="6">
        <dgm:presLayoutVars/>
      </dgm:prSet>
      <dgm:spPr/>
    </dgm:pt>
    <dgm:pt modelId="{680D39C2-803B-4E3A-B7D7-E55383853AD7}" type="pres">
      <dgm:prSet presAssocID="{140845FB-D59F-4F33-A598-02F73D029E08}" presName="sibTrans" presStyleCnt="0"/>
      <dgm:spPr/>
    </dgm:pt>
    <dgm:pt modelId="{EE3BAE49-087D-4F29-8AB1-E8AC260F4A69}" type="pres">
      <dgm:prSet presAssocID="{1B7A96DC-FA61-447B-B957-42F636246548}" presName="compNode" presStyleCnt="0"/>
      <dgm:spPr/>
    </dgm:pt>
    <dgm:pt modelId="{4A0D3834-DA22-476F-B4BA-931EB20310F8}" type="pres">
      <dgm:prSet presAssocID="{1B7A96DC-FA61-447B-B957-42F636246548}" presName="bgRect" presStyleLbl="bgShp" presStyleIdx="2" presStyleCnt="3"/>
      <dgm:spPr/>
    </dgm:pt>
    <dgm:pt modelId="{89DA0886-8582-43DE-8867-F2CA0F58F7F4}" type="pres">
      <dgm:prSet presAssocID="{1B7A96DC-FA61-447B-B957-42F6362465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2F9A6C5E-29E0-4C04-A0E0-CE157B426E0A}" type="pres">
      <dgm:prSet presAssocID="{1B7A96DC-FA61-447B-B957-42F636246548}" presName="spaceRect" presStyleCnt="0"/>
      <dgm:spPr/>
    </dgm:pt>
    <dgm:pt modelId="{E16D079D-FCEE-4D8B-9E28-5B30E1A5BB48}" type="pres">
      <dgm:prSet presAssocID="{1B7A96DC-FA61-447B-B957-42F636246548}" presName="parTx" presStyleLbl="revTx" presStyleIdx="4" presStyleCnt="6">
        <dgm:presLayoutVars>
          <dgm:chMax val="0"/>
          <dgm:chPref val="0"/>
        </dgm:presLayoutVars>
      </dgm:prSet>
      <dgm:spPr/>
    </dgm:pt>
    <dgm:pt modelId="{94F90377-9998-46EB-85F0-082350931B5A}" type="pres">
      <dgm:prSet presAssocID="{1B7A96DC-FA61-447B-B957-42F636246548}" presName="desTx" presStyleLbl="revTx" presStyleIdx="5" presStyleCnt="6">
        <dgm:presLayoutVars/>
      </dgm:prSet>
      <dgm:spPr/>
    </dgm:pt>
  </dgm:ptLst>
  <dgm:cxnLst>
    <dgm:cxn modelId="{456B1B03-C30D-43F3-A632-791923F0D9BF}" srcId="{1B7A96DC-FA61-447B-B957-42F636246548}" destId="{C6BA1BB2-E650-48C8-9781-5820A5B5AA83}" srcOrd="0" destOrd="0" parTransId="{AD09C29C-AF5F-4203-93F8-51DE4B260501}" sibTransId="{8C36D5DC-3B6A-4D01-897C-73260632EFC2}"/>
    <dgm:cxn modelId="{E595BE0C-5FE6-4A40-9282-9D0AEFB3E1C0}" type="presOf" srcId="{F4E6DC92-4664-4DBF-8C53-5767B6CFBAEA}" destId="{F3EDFFFA-B267-4C8A-AC75-3B85D371565E}" srcOrd="0" destOrd="0" presId="urn:microsoft.com/office/officeart/2018/2/layout/IconVerticalSolidList"/>
    <dgm:cxn modelId="{B1DAD31A-B425-4303-8416-C09448FA582C}" type="presOf" srcId="{C51B0ACF-EAD2-4E89-9ED9-AF013D627C87}" destId="{D4539938-8DEC-49B4-B980-7FAAB243F910}" srcOrd="0" destOrd="0" presId="urn:microsoft.com/office/officeart/2018/2/layout/IconVerticalSolidList"/>
    <dgm:cxn modelId="{5515341D-EC29-4A14-984B-33A6DABA947D}" type="presOf" srcId="{B7550049-EC23-459D-A436-0B5446AECBA1}" destId="{E4F7847B-15C7-4689-BF32-37D114989C85}" srcOrd="0" destOrd="0" presId="urn:microsoft.com/office/officeart/2018/2/layout/IconVerticalSolidList"/>
    <dgm:cxn modelId="{B14DE31F-709B-49DD-83FB-26200490036D}" type="presOf" srcId="{A6EB7F1B-C289-4A59-AE0C-FA2D96B61CC7}" destId="{F3EDFFFA-B267-4C8A-AC75-3B85D371565E}" srcOrd="0" destOrd="2" presId="urn:microsoft.com/office/officeart/2018/2/layout/IconVerticalSolidList"/>
    <dgm:cxn modelId="{E2149F26-AE0C-4FC5-A2CE-69B19AD8A68F}" srcId="{B7550049-EC23-459D-A436-0B5446AECBA1}" destId="{C51B0ACF-EAD2-4E89-9ED9-AF013D627C87}" srcOrd="0" destOrd="0" parTransId="{B1730C80-1665-4441-81E1-5FBF8147153A}" sibTransId="{8693C4D8-4CE4-4CC5-94CC-957D6E582BFF}"/>
    <dgm:cxn modelId="{3C087733-5C45-4D92-A8F5-364B8C7205B7}" srcId="{261FDD67-F9E3-40CE-BF72-92CF84A88DF8}" destId="{1B7A96DC-FA61-447B-B957-42F636246548}" srcOrd="2" destOrd="0" parTransId="{5F9FA8C5-ECCC-4699-A4E9-4B0C616F4799}" sibTransId="{CDA289B4-20C4-47E4-B36F-C2A9CA85482B}"/>
    <dgm:cxn modelId="{A2933344-047C-4073-AC3B-5C2D6970BBC2}" type="presOf" srcId="{261FDD67-F9E3-40CE-BF72-92CF84A88DF8}" destId="{77D67762-B3E0-4F4D-93BF-9FE7649EA868}" srcOrd="0" destOrd="0" presId="urn:microsoft.com/office/officeart/2018/2/layout/IconVerticalSolidList"/>
    <dgm:cxn modelId="{FA6C056A-7337-45E9-8031-694B976C3F52}" srcId="{261FDD67-F9E3-40CE-BF72-92CF84A88DF8}" destId="{691562D6-BC79-4A94-A0EA-493C18C3A1C2}" srcOrd="0" destOrd="0" parTransId="{92A8A4D1-4EDD-4DA7-8F82-23FAC5C75598}" sibTransId="{DCE9C9E3-E3BE-4E7C-8ABF-C7F35915ADED}"/>
    <dgm:cxn modelId="{A39BEC78-EBB1-430F-BD62-07EEDE1041AD}" srcId="{691562D6-BC79-4A94-A0EA-493C18C3A1C2}" destId="{A6EB7F1B-C289-4A59-AE0C-FA2D96B61CC7}" srcOrd="2" destOrd="0" parTransId="{8E83E04A-4B1C-4DD5-86B9-A27BB6FE89DF}" sibTransId="{2D9172D1-193D-4B1D-BF74-4E72721C33BF}"/>
    <dgm:cxn modelId="{EEAA8685-0DD0-4824-85A4-FBC91E8CBC0A}" srcId="{1B7A96DC-FA61-447B-B957-42F636246548}" destId="{C248EBE7-D176-4E5B-BA11-551BEE217407}" srcOrd="1" destOrd="0" parTransId="{AFEEA677-5740-40F8-8B90-48530F777E23}" sibTransId="{686AD377-3FA2-490A-AD8D-C6B7110476BC}"/>
    <dgm:cxn modelId="{3382E185-5DC6-4715-934D-1661D07C3AE3}" type="presOf" srcId="{1B7A96DC-FA61-447B-B957-42F636246548}" destId="{E16D079D-FCEE-4D8B-9E28-5B30E1A5BB48}" srcOrd="0" destOrd="0" presId="urn:microsoft.com/office/officeart/2018/2/layout/IconVerticalSolidList"/>
    <dgm:cxn modelId="{776AAF8E-E5C9-44E3-A6B7-C08F117FC3D5}" type="presOf" srcId="{6F5E0EC5-7738-419F-8330-0D7E30D2F7DA}" destId="{F3EDFFFA-B267-4C8A-AC75-3B85D371565E}" srcOrd="0" destOrd="3" presId="urn:microsoft.com/office/officeart/2018/2/layout/IconVerticalSolidList"/>
    <dgm:cxn modelId="{0E4D6893-CD41-48AD-AFCD-806263753664}" srcId="{691562D6-BC79-4A94-A0EA-493C18C3A1C2}" destId="{6F5E0EC5-7738-419F-8330-0D7E30D2F7DA}" srcOrd="3" destOrd="0" parTransId="{3AECEA6C-7E30-4276-86C1-3329F7F95B5B}" sibTransId="{D026E998-A3E5-4CE9-B7FB-B68750F5E618}"/>
    <dgm:cxn modelId="{EBB48195-922C-4BA2-A3E4-9D7839617567}" type="presOf" srcId="{691562D6-BC79-4A94-A0EA-493C18C3A1C2}" destId="{1D764F36-09CB-4560-8CC7-9D19EBE06F42}" srcOrd="0" destOrd="0" presId="urn:microsoft.com/office/officeart/2018/2/layout/IconVerticalSolidList"/>
    <dgm:cxn modelId="{4D075E9E-D3BE-4518-846E-C126F4937D31}" type="presOf" srcId="{C6BA1BB2-E650-48C8-9781-5820A5B5AA83}" destId="{94F90377-9998-46EB-85F0-082350931B5A}" srcOrd="0" destOrd="0" presId="urn:microsoft.com/office/officeart/2018/2/layout/IconVerticalSolidList"/>
    <dgm:cxn modelId="{2BC76FAF-0D74-4878-8678-77DFC7B43CDE}" srcId="{691562D6-BC79-4A94-A0EA-493C18C3A1C2}" destId="{F4E6DC92-4664-4DBF-8C53-5767B6CFBAEA}" srcOrd="0" destOrd="0" parTransId="{6106EA45-742B-4CDE-9440-79C0332ED6C2}" sibTransId="{2881712D-45FE-4575-AE8B-4F71E11D6B11}"/>
    <dgm:cxn modelId="{1F92EBB0-6C0B-44AA-A4D4-073EA722F129}" srcId="{261FDD67-F9E3-40CE-BF72-92CF84A88DF8}" destId="{B7550049-EC23-459D-A436-0B5446AECBA1}" srcOrd="1" destOrd="0" parTransId="{06C3C2F2-4209-4C7E-A2A6-C96B2D288A15}" sibTransId="{140845FB-D59F-4F33-A598-02F73D029E08}"/>
    <dgm:cxn modelId="{EE1F27C1-2C6A-46F0-96B0-0E56ED650499}" type="presOf" srcId="{D6CA197B-6704-49AE-BB89-1792FDC7CCB1}" destId="{F3EDFFFA-B267-4C8A-AC75-3B85D371565E}" srcOrd="0" destOrd="1" presId="urn:microsoft.com/office/officeart/2018/2/layout/IconVerticalSolidList"/>
    <dgm:cxn modelId="{BD8B39CB-82A1-41F2-B38B-B3AC78EBE226}" srcId="{691562D6-BC79-4A94-A0EA-493C18C3A1C2}" destId="{D6CA197B-6704-49AE-BB89-1792FDC7CCB1}" srcOrd="1" destOrd="0" parTransId="{5FA5C0D3-A843-4ACC-BA1B-1CA9361439C8}" sibTransId="{75A1EADF-283C-465D-AA9C-9548F1D352F9}"/>
    <dgm:cxn modelId="{CE428ECF-CAA0-4E3D-888D-D9A02E0C6956}" type="presOf" srcId="{6AF65D13-67F0-4507-A89B-A725FB293DE3}" destId="{D4539938-8DEC-49B4-B980-7FAAB243F910}" srcOrd="0" destOrd="1" presId="urn:microsoft.com/office/officeart/2018/2/layout/IconVerticalSolidList"/>
    <dgm:cxn modelId="{1932EDEF-9A20-4903-9B00-EBC04CDF0ED6}" type="presOf" srcId="{C248EBE7-D176-4E5B-BA11-551BEE217407}" destId="{94F90377-9998-46EB-85F0-082350931B5A}" srcOrd="0" destOrd="1" presId="urn:microsoft.com/office/officeart/2018/2/layout/IconVerticalSolidList"/>
    <dgm:cxn modelId="{B4B825F4-D91B-4C92-9D14-27B2F3C6E596}" srcId="{B7550049-EC23-459D-A436-0B5446AECBA1}" destId="{6AF65D13-67F0-4507-A89B-A725FB293DE3}" srcOrd="1" destOrd="0" parTransId="{579C57A4-F716-4DF0-8520-A5060C79EB03}" sibTransId="{8C9E91A1-5B3B-4329-BC3B-F1496564A06A}"/>
    <dgm:cxn modelId="{DE515100-4A29-4885-9412-7E044C5D77D5}" type="presParOf" srcId="{77D67762-B3E0-4F4D-93BF-9FE7649EA868}" destId="{DD8EA402-3CB5-45F5-A37E-D3D8CBE573D0}" srcOrd="0" destOrd="0" presId="urn:microsoft.com/office/officeart/2018/2/layout/IconVerticalSolidList"/>
    <dgm:cxn modelId="{253BCF18-0914-4157-8CDE-A36D0B5CC3FF}" type="presParOf" srcId="{DD8EA402-3CB5-45F5-A37E-D3D8CBE573D0}" destId="{0BE3AD2F-B745-441F-9D9C-79C301A78D34}" srcOrd="0" destOrd="0" presId="urn:microsoft.com/office/officeart/2018/2/layout/IconVerticalSolidList"/>
    <dgm:cxn modelId="{7411929A-329E-43B5-90D5-DA8A5AC432E1}" type="presParOf" srcId="{DD8EA402-3CB5-45F5-A37E-D3D8CBE573D0}" destId="{F0301126-7FF6-43BC-81D3-13E3B83F95E7}" srcOrd="1" destOrd="0" presId="urn:microsoft.com/office/officeart/2018/2/layout/IconVerticalSolidList"/>
    <dgm:cxn modelId="{31F283C1-34B6-49F3-8B0A-FD5231B3CB86}" type="presParOf" srcId="{DD8EA402-3CB5-45F5-A37E-D3D8CBE573D0}" destId="{2633C4CA-99B0-467B-B6EE-A49606577F3E}" srcOrd="2" destOrd="0" presId="urn:microsoft.com/office/officeart/2018/2/layout/IconVerticalSolidList"/>
    <dgm:cxn modelId="{7A91241E-A96C-414F-BE2F-1576EE5D8023}" type="presParOf" srcId="{DD8EA402-3CB5-45F5-A37E-D3D8CBE573D0}" destId="{1D764F36-09CB-4560-8CC7-9D19EBE06F42}" srcOrd="3" destOrd="0" presId="urn:microsoft.com/office/officeart/2018/2/layout/IconVerticalSolidList"/>
    <dgm:cxn modelId="{8FF5A1A3-BB2E-4950-826B-53867C976874}" type="presParOf" srcId="{DD8EA402-3CB5-45F5-A37E-D3D8CBE573D0}" destId="{F3EDFFFA-B267-4C8A-AC75-3B85D371565E}" srcOrd="4" destOrd="0" presId="urn:microsoft.com/office/officeart/2018/2/layout/IconVerticalSolidList"/>
    <dgm:cxn modelId="{3CC3059C-A306-4413-87BD-2B95A71020A7}" type="presParOf" srcId="{77D67762-B3E0-4F4D-93BF-9FE7649EA868}" destId="{89E22F43-895A-4581-A4FD-8ADB6A273C37}" srcOrd="1" destOrd="0" presId="urn:microsoft.com/office/officeart/2018/2/layout/IconVerticalSolidList"/>
    <dgm:cxn modelId="{0E66C97C-41BD-4C31-974C-C9F6D8077CEB}" type="presParOf" srcId="{77D67762-B3E0-4F4D-93BF-9FE7649EA868}" destId="{532B84B2-79C1-4A80-8E09-A5B7EE57C340}" srcOrd="2" destOrd="0" presId="urn:microsoft.com/office/officeart/2018/2/layout/IconVerticalSolidList"/>
    <dgm:cxn modelId="{954D5374-AD30-4C40-B0A3-7A514659EFDB}" type="presParOf" srcId="{532B84B2-79C1-4A80-8E09-A5B7EE57C340}" destId="{063CF5B5-6539-4B67-BFD8-B6AEF892B817}" srcOrd="0" destOrd="0" presId="urn:microsoft.com/office/officeart/2018/2/layout/IconVerticalSolidList"/>
    <dgm:cxn modelId="{1A42B3E3-DF70-4A96-91A6-098F09776C52}" type="presParOf" srcId="{532B84B2-79C1-4A80-8E09-A5B7EE57C340}" destId="{88E4D5B4-6441-4FA0-9A0C-5E9ADC2FFE29}" srcOrd="1" destOrd="0" presId="urn:microsoft.com/office/officeart/2018/2/layout/IconVerticalSolidList"/>
    <dgm:cxn modelId="{AD696158-126A-4E26-AC62-39FA2D44E9D9}" type="presParOf" srcId="{532B84B2-79C1-4A80-8E09-A5B7EE57C340}" destId="{FA575B14-AE05-48D2-8AFA-5029EF1C521E}" srcOrd="2" destOrd="0" presId="urn:microsoft.com/office/officeart/2018/2/layout/IconVerticalSolidList"/>
    <dgm:cxn modelId="{491BD833-6DF2-45A6-AF21-E0FDA2BDD188}" type="presParOf" srcId="{532B84B2-79C1-4A80-8E09-A5B7EE57C340}" destId="{E4F7847B-15C7-4689-BF32-37D114989C85}" srcOrd="3" destOrd="0" presId="urn:microsoft.com/office/officeart/2018/2/layout/IconVerticalSolidList"/>
    <dgm:cxn modelId="{0F83B279-85F1-421B-AF91-2BE53B51D69E}" type="presParOf" srcId="{532B84B2-79C1-4A80-8E09-A5B7EE57C340}" destId="{D4539938-8DEC-49B4-B980-7FAAB243F910}" srcOrd="4" destOrd="0" presId="urn:microsoft.com/office/officeart/2018/2/layout/IconVerticalSolidList"/>
    <dgm:cxn modelId="{5E749277-2BC6-4672-9B83-2C6CD7C74504}" type="presParOf" srcId="{77D67762-B3E0-4F4D-93BF-9FE7649EA868}" destId="{680D39C2-803B-4E3A-B7D7-E55383853AD7}" srcOrd="3" destOrd="0" presId="urn:microsoft.com/office/officeart/2018/2/layout/IconVerticalSolidList"/>
    <dgm:cxn modelId="{8DFC4B57-2D1B-4235-9E26-14BDA9374FC0}" type="presParOf" srcId="{77D67762-B3E0-4F4D-93BF-9FE7649EA868}" destId="{EE3BAE49-087D-4F29-8AB1-E8AC260F4A69}" srcOrd="4" destOrd="0" presId="urn:microsoft.com/office/officeart/2018/2/layout/IconVerticalSolidList"/>
    <dgm:cxn modelId="{A167B173-B79A-46F7-98FE-012FF1B27E8B}" type="presParOf" srcId="{EE3BAE49-087D-4F29-8AB1-E8AC260F4A69}" destId="{4A0D3834-DA22-476F-B4BA-931EB20310F8}" srcOrd="0" destOrd="0" presId="urn:microsoft.com/office/officeart/2018/2/layout/IconVerticalSolidList"/>
    <dgm:cxn modelId="{5A1E9B89-B04E-44A5-8B7C-7667B1BF44DB}" type="presParOf" srcId="{EE3BAE49-087D-4F29-8AB1-E8AC260F4A69}" destId="{89DA0886-8582-43DE-8867-F2CA0F58F7F4}" srcOrd="1" destOrd="0" presId="urn:microsoft.com/office/officeart/2018/2/layout/IconVerticalSolidList"/>
    <dgm:cxn modelId="{D2EEAF8E-B4C4-44A2-A481-D292AE61B10B}" type="presParOf" srcId="{EE3BAE49-087D-4F29-8AB1-E8AC260F4A69}" destId="{2F9A6C5E-29E0-4C04-A0E0-CE157B426E0A}" srcOrd="2" destOrd="0" presId="urn:microsoft.com/office/officeart/2018/2/layout/IconVerticalSolidList"/>
    <dgm:cxn modelId="{2BFCCDF3-13F2-4BF2-9F5B-3157070E8472}" type="presParOf" srcId="{EE3BAE49-087D-4F29-8AB1-E8AC260F4A69}" destId="{E16D079D-FCEE-4D8B-9E28-5B30E1A5BB48}" srcOrd="3" destOrd="0" presId="urn:microsoft.com/office/officeart/2018/2/layout/IconVerticalSolidList"/>
    <dgm:cxn modelId="{D8930A85-6976-4A19-AED0-CDDFF6FE6165}" type="presParOf" srcId="{EE3BAE49-087D-4F29-8AB1-E8AC260F4A69}" destId="{94F90377-9998-46EB-85F0-082350931B5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A7C6C-5381-4F37-B91E-0941D5D3F23B}">
      <dsp:nvSpPr>
        <dsp:cNvPr id="0" name=""/>
        <dsp:cNvSpPr/>
      </dsp:nvSpPr>
      <dsp:spPr>
        <a:xfrm>
          <a:off x="0" y="498744"/>
          <a:ext cx="10515600" cy="1598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There is slow infusion of lean practice across the healthcare system.</a:t>
          </a:r>
        </a:p>
      </dsp:txBody>
      <dsp:txXfrm>
        <a:off x="0" y="498744"/>
        <a:ext cx="10515600" cy="1598625"/>
      </dsp:txXfrm>
    </dsp:sp>
    <dsp:sp modelId="{B8A76EBE-E1B1-4EF6-9FF2-842B30E8205C}">
      <dsp:nvSpPr>
        <dsp:cNvPr id="0" name=""/>
        <dsp:cNvSpPr/>
      </dsp:nvSpPr>
      <dsp:spPr>
        <a:xfrm>
          <a:off x="525780" y="70703"/>
          <a:ext cx="7360920" cy="856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Challenge</a:t>
          </a:r>
        </a:p>
      </dsp:txBody>
      <dsp:txXfrm>
        <a:off x="567570" y="112493"/>
        <a:ext cx="7277340" cy="772500"/>
      </dsp:txXfrm>
    </dsp:sp>
    <dsp:sp modelId="{43FC084B-FF4F-4AE3-BEE2-ADA1598BABD5}">
      <dsp:nvSpPr>
        <dsp:cNvPr id="0" name=""/>
        <dsp:cNvSpPr/>
      </dsp:nvSpPr>
      <dsp:spPr>
        <a:xfrm>
          <a:off x="0" y="2682009"/>
          <a:ext cx="10515600" cy="1598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To infuse a Lean culture by exciting, engaging and developing staff’s ability to use Lean tools. </a:t>
          </a:r>
        </a:p>
      </dsp:txBody>
      <dsp:txXfrm>
        <a:off x="0" y="2682009"/>
        <a:ext cx="10515600" cy="1598625"/>
      </dsp:txXfrm>
    </dsp:sp>
    <dsp:sp modelId="{3C378E3F-74E3-4A22-9E7D-6200B95FB20C}">
      <dsp:nvSpPr>
        <dsp:cNvPr id="0" name=""/>
        <dsp:cNvSpPr/>
      </dsp:nvSpPr>
      <dsp:spPr>
        <a:xfrm>
          <a:off x="525780" y="2253968"/>
          <a:ext cx="7360920" cy="856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Aim</a:t>
          </a:r>
          <a:r>
            <a:rPr lang="en-US" sz="2900" kern="1200" dirty="0"/>
            <a:t> </a:t>
          </a:r>
        </a:p>
      </dsp:txBody>
      <dsp:txXfrm>
        <a:off x="567570" y="2295758"/>
        <a:ext cx="727734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C84F3-669A-4DAA-ADB5-40EEF2921493}">
      <dsp:nvSpPr>
        <dsp:cNvPr id="0" name=""/>
        <dsp:cNvSpPr/>
      </dsp:nvSpPr>
      <dsp:spPr>
        <a:xfrm>
          <a:off x="5425" y="501529"/>
          <a:ext cx="881507" cy="881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01429-1189-4041-8CB2-D197DA27F094}">
      <dsp:nvSpPr>
        <dsp:cNvPr id="0" name=""/>
        <dsp:cNvSpPr/>
      </dsp:nvSpPr>
      <dsp:spPr>
        <a:xfrm>
          <a:off x="5425" y="1527013"/>
          <a:ext cx="2518593" cy="8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Times New Roman" panose="02020603050405020304" pitchFamily="18" charset="0"/>
              <a:cs typeface="Times New Roman" panose="02020603050405020304" pitchFamily="18" charset="0"/>
            </a:rPr>
            <a:t>Create Videos of Lean Tools</a:t>
          </a:r>
        </a:p>
      </dsp:txBody>
      <dsp:txXfrm>
        <a:off x="5425" y="1527013"/>
        <a:ext cx="2518593" cy="876219"/>
      </dsp:txXfrm>
    </dsp:sp>
    <dsp:sp modelId="{6937CE35-9D85-4DB0-B822-060CEC5C9784}">
      <dsp:nvSpPr>
        <dsp:cNvPr id="0" name=""/>
        <dsp:cNvSpPr/>
      </dsp:nvSpPr>
      <dsp:spPr>
        <a:xfrm>
          <a:off x="5425" y="2470199"/>
          <a:ext cx="2518593" cy="1379609"/>
        </a:xfrm>
        <a:prstGeom prst="rect">
          <a:avLst/>
        </a:prstGeom>
        <a:noFill/>
        <a:ln>
          <a:noFill/>
        </a:ln>
        <a:effectLst/>
      </dsp:spPr>
      <dsp:style>
        <a:lnRef idx="0">
          <a:scrgbClr r="0" g="0" b="0"/>
        </a:lnRef>
        <a:fillRef idx="0">
          <a:scrgbClr r="0" g="0" b="0"/>
        </a:fillRef>
        <a:effectRef idx="0">
          <a:scrgbClr r="0" g="0" b="0"/>
        </a:effectRef>
        <a:fontRef idx="minor"/>
      </dsp:style>
    </dsp:sp>
    <dsp:sp modelId="{0A68F1B5-1800-4747-B5E8-12C30C80BD59}">
      <dsp:nvSpPr>
        <dsp:cNvPr id="0" name=""/>
        <dsp:cNvSpPr/>
      </dsp:nvSpPr>
      <dsp:spPr>
        <a:xfrm>
          <a:off x="2964772" y="501529"/>
          <a:ext cx="881507" cy="881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C292DE-38AE-4625-B414-5667585ADA69}">
      <dsp:nvSpPr>
        <dsp:cNvPr id="0" name=""/>
        <dsp:cNvSpPr/>
      </dsp:nvSpPr>
      <dsp:spPr>
        <a:xfrm>
          <a:off x="2964772" y="1527013"/>
          <a:ext cx="2518593" cy="8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Times New Roman" panose="02020603050405020304" pitchFamily="18" charset="0"/>
              <a:cs typeface="Times New Roman" panose="02020603050405020304" pitchFamily="18" charset="0"/>
            </a:rPr>
            <a:t>Redesign and Launch Lean Transformation Site with Videos</a:t>
          </a:r>
        </a:p>
      </dsp:txBody>
      <dsp:txXfrm>
        <a:off x="2964772" y="1527013"/>
        <a:ext cx="2518593" cy="876219"/>
      </dsp:txXfrm>
    </dsp:sp>
    <dsp:sp modelId="{AB871A2F-0734-4DBB-9F95-468BB4B7E483}">
      <dsp:nvSpPr>
        <dsp:cNvPr id="0" name=""/>
        <dsp:cNvSpPr/>
      </dsp:nvSpPr>
      <dsp:spPr>
        <a:xfrm>
          <a:off x="2964772" y="2470199"/>
          <a:ext cx="2518593" cy="1379609"/>
        </a:xfrm>
        <a:prstGeom prst="rect">
          <a:avLst/>
        </a:prstGeom>
        <a:noFill/>
        <a:ln>
          <a:noFill/>
        </a:ln>
        <a:effectLst/>
      </dsp:spPr>
      <dsp:style>
        <a:lnRef idx="0">
          <a:scrgbClr r="0" g="0" b="0"/>
        </a:lnRef>
        <a:fillRef idx="0">
          <a:scrgbClr r="0" g="0" b="0"/>
        </a:fillRef>
        <a:effectRef idx="0">
          <a:scrgbClr r="0" g="0" b="0"/>
        </a:effectRef>
        <a:fontRef idx="minor"/>
      </dsp:style>
    </dsp:sp>
    <dsp:sp modelId="{53A6528F-BAEE-4202-AE21-79A3A5485FFD}">
      <dsp:nvSpPr>
        <dsp:cNvPr id="0" name=""/>
        <dsp:cNvSpPr/>
      </dsp:nvSpPr>
      <dsp:spPr>
        <a:xfrm>
          <a:off x="5924120" y="501529"/>
          <a:ext cx="881507" cy="881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74BFCD-2A23-4075-8882-ABE627E7726D}">
      <dsp:nvSpPr>
        <dsp:cNvPr id="0" name=""/>
        <dsp:cNvSpPr/>
      </dsp:nvSpPr>
      <dsp:spPr>
        <a:xfrm>
          <a:off x="5924120" y="1527013"/>
          <a:ext cx="2518593" cy="8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Times New Roman" panose="02020603050405020304" pitchFamily="18" charset="0"/>
              <a:cs typeface="Times New Roman" panose="02020603050405020304" pitchFamily="18" charset="0"/>
            </a:rPr>
            <a:t>Create and Launch Improvement Competition</a:t>
          </a:r>
        </a:p>
      </dsp:txBody>
      <dsp:txXfrm>
        <a:off x="5924120" y="1527013"/>
        <a:ext cx="2518593" cy="876219"/>
      </dsp:txXfrm>
    </dsp:sp>
    <dsp:sp modelId="{C7998332-10BB-4EF3-A368-F2D712246BE5}">
      <dsp:nvSpPr>
        <dsp:cNvPr id="0" name=""/>
        <dsp:cNvSpPr/>
      </dsp:nvSpPr>
      <dsp:spPr>
        <a:xfrm>
          <a:off x="5924120" y="2470199"/>
          <a:ext cx="2518593" cy="13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Increase </a:t>
          </a:r>
        </a:p>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-Excitement</a:t>
          </a:r>
        </a:p>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-Lean Learning</a:t>
          </a:r>
        </a:p>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-Process Improvements</a:t>
          </a:r>
        </a:p>
      </dsp:txBody>
      <dsp:txXfrm>
        <a:off x="5924120" y="2470199"/>
        <a:ext cx="2518593" cy="1379609"/>
      </dsp:txXfrm>
    </dsp:sp>
    <dsp:sp modelId="{6D427160-47F7-486D-A3D8-1B91C49AD573}">
      <dsp:nvSpPr>
        <dsp:cNvPr id="0" name=""/>
        <dsp:cNvSpPr/>
      </dsp:nvSpPr>
      <dsp:spPr>
        <a:xfrm>
          <a:off x="8883468" y="501529"/>
          <a:ext cx="881507" cy="881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7BBF1-42BE-4CC2-90DE-03FE5E66486C}">
      <dsp:nvSpPr>
        <dsp:cNvPr id="0" name=""/>
        <dsp:cNvSpPr/>
      </dsp:nvSpPr>
      <dsp:spPr>
        <a:xfrm>
          <a:off x="8697092" y="1233261"/>
          <a:ext cx="2518593" cy="8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Times New Roman" panose="02020603050405020304" pitchFamily="18" charset="0"/>
              <a:cs typeface="Times New Roman" panose="02020603050405020304" pitchFamily="18" charset="0"/>
            </a:rPr>
            <a:t>Market to Employees</a:t>
          </a:r>
        </a:p>
      </dsp:txBody>
      <dsp:txXfrm>
        <a:off x="8697092" y="1233261"/>
        <a:ext cx="2518593" cy="876219"/>
      </dsp:txXfrm>
    </dsp:sp>
    <dsp:sp modelId="{49116F64-81CB-44A6-BD4C-91EAB17A4958}">
      <dsp:nvSpPr>
        <dsp:cNvPr id="0" name=""/>
        <dsp:cNvSpPr/>
      </dsp:nvSpPr>
      <dsp:spPr>
        <a:xfrm>
          <a:off x="8883468" y="2470199"/>
          <a:ext cx="2518593" cy="137960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3AD2F-B745-441F-9D9C-79C301A78D34}">
      <dsp:nvSpPr>
        <dsp:cNvPr id="0" name=""/>
        <dsp:cNvSpPr/>
      </dsp:nvSpPr>
      <dsp:spPr>
        <a:xfrm>
          <a:off x="0" y="2656"/>
          <a:ext cx="10515600" cy="1242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01126-7FF6-43BC-81D3-13E3B83F95E7}">
      <dsp:nvSpPr>
        <dsp:cNvPr id="0" name=""/>
        <dsp:cNvSpPr/>
      </dsp:nvSpPr>
      <dsp:spPr>
        <a:xfrm>
          <a:off x="375725" y="282120"/>
          <a:ext cx="683136" cy="683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64F36-09CB-4560-8CC7-9D19EBE06F42}">
      <dsp:nvSpPr>
        <dsp:cNvPr id="0" name=""/>
        <dsp:cNvSpPr/>
      </dsp:nvSpPr>
      <dsp:spPr>
        <a:xfrm>
          <a:off x="1434586" y="2656"/>
          <a:ext cx="4732020"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Motivated and dedicated team of experts in video creation </a:t>
          </a:r>
        </a:p>
      </dsp:txBody>
      <dsp:txXfrm>
        <a:off x="1434586" y="2656"/>
        <a:ext cx="4732020" cy="1242066"/>
      </dsp:txXfrm>
    </dsp:sp>
    <dsp:sp modelId="{F3EDFFFA-B267-4C8A-AC75-3B85D371565E}">
      <dsp:nvSpPr>
        <dsp:cNvPr id="0" name=""/>
        <dsp:cNvSpPr/>
      </dsp:nvSpPr>
      <dsp:spPr>
        <a:xfrm>
          <a:off x="6166606" y="2656"/>
          <a:ext cx="4347591"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knowledgeable Lean script writers</a:t>
          </a:r>
        </a:p>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Video animation experts</a:t>
          </a:r>
        </a:p>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SharePoint redesign professional </a:t>
          </a:r>
        </a:p>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Video editing and filming crew etc.</a:t>
          </a:r>
        </a:p>
      </dsp:txBody>
      <dsp:txXfrm>
        <a:off x="6166606" y="2656"/>
        <a:ext cx="4347591" cy="1242066"/>
      </dsp:txXfrm>
    </dsp:sp>
    <dsp:sp modelId="{063CF5B5-6539-4B67-BFD8-B6AEF892B817}">
      <dsp:nvSpPr>
        <dsp:cNvPr id="0" name=""/>
        <dsp:cNvSpPr/>
      </dsp:nvSpPr>
      <dsp:spPr>
        <a:xfrm>
          <a:off x="0" y="1555238"/>
          <a:ext cx="10515600" cy="1242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4D5B4-6441-4FA0-9A0C-5E9ADC2FFE29}">
      <dsp:nvSpPr>
        <dsp:cNvPr id="0" name=""/>
        <dsp:cNvSpPr/>
      </dsp:nvSpPr>
      <dsp:spPr>
        <a:xfrm>
          <a:off x="375725" y="1834703"/>
          <a:ext cx="683136" cy="683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7847B-15C7-4689-BF32-37D114989C85}">
      <dsp:nvSpPr>
        <dsp:cNvPr id="0" name=""/>
        <dsp:cNvSpPr/>
      </dsp:nvSpPr>
      <dsp:spPr>
        <a:xfrm>
          <a:off x="1434586" y="1555238"/>
          <a:ext cx="4732020"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Executive Leadership Team (ELT) buy-in and Support</a:t>
          </a:r>
        </a:p>
      </dsp:txBody>
      <dsp:txXfrm>
        <a:off x="1434586" y="1555238"/>
        <a:ext cx="4732020" cy="1242066"/>
      </dsp:txXfrm>
    </dsp:sp>
    <dsp:sp modelId="{D4539938-8DEC-49B4-B980-7FAAB243F910}">
      <dsp:nvSpPr>
        <dsp:cNvPr id="0" name=""/>
        <dsp:cNvSpPr/>
      </dsp:nvSpPr>
      <dsp:spPr>
        <a:xfrm>
          <a:off x="6166606" y="1555238"/>
          <a:ext cx="4347591"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Active ELT involvement &amp; Participation is needed</a:t>
          </a:r>
        </a:p>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ELT must provide support to encourage Lean Learning/Practice</a:t>
          </a:r>
        </a:p>
      </dsp:txBody>
      <dsp:txXfrm>
        <a:off x="6166606" y="1555238"/>
        <a:ext cx="4347591" cy="1242066"/>
      </dsp:txXfrm>
    </dsp:sp>
    <dsp:sp modelId="{4A0D3834-DA22-476F-B4BA-931EB20310F8}">
      <dsp:nvSpPr>
        <dsp:cNvPr id="0" name=""/>
        <dsp:cNvSpPr/>
      </dsp:nvSpPr>
      <dsp:spPr>
        <a:xfrm>
          <a:off x="0" y="3107821"/>
          <a:ext cx="10515600" cy="1242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A0886-8582-43DE-8867-F2CA0F58F7F4}">
      <dsp:nvSpPr>
        <dsp:cNvPr id="0" name=""/>
        <dsp:cNvSpPr/>
      </dsp:nvSpPr>
      <dsp:spPr>
        <a:xfrm>
          <a:off x="375725" y="3387286"/>
          <a:ext cx="683136" cy="683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D079D-FCEE-4D8B-9E28-5B30E1A5BB48}">
      <dsp:nvSpPr>
        <dsp:cNvPr id="0" name=""/>
        <dsp:cNvSpPr/>
      </dsp:nvSpPr>
      <dsp:spPr>
        <a:xfrm>
          <a:off x="1434586" y="3107821"/>
          <a:ext cx="4732020"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ea typeface="+mn-ea"/>
              <a:cs typeface="Times New Roman" panose="02020603050405020304" pitchFamily="18" charset="0"/>
            </a:rPr>
            <a:t>System Redesign Staff and process coordinator etc.</a:t>
          </a:r>
        </a:p>
      </dsp:txBody>
      <dsp:txXfrm>
        <a:off x="1434586" y="3107821"/>
        <a:ext cx="4732020" cy="1242066"/>
      </dsp:txXfrm>
    </dsp:sp>
    <dsp:sp modelId="{94F90377-9998-46EB-85F0-082350931B5A}">
      <dsp:nvSpPr>
        <dsp:cNvPr id="0" name=""/>
        <dsp:cNvSpPr/>
      </dsp:nvSpPr>
      <dsp:spPr>
        <a:xfrm>
          <a:off x="6166606" y="3107821"/>
          <a:ext cx="4347591"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System Redesign provide script, content and context for Lean Tools</a:t>
          </a:r>
        </a:p>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Process Coordinator Coordinates and lead the process</a:t>
          </a:r>
        </a:p>
      </dsp:txBody>
      <dsp:txXfrm>
        <a:off x="6166606" y="3107821"/>
        <a:ext cx="4347591" cy="12420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B5A94-658C-48D8-9F5B-53198E50E0A9}"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D50E8-B285-4B8E-A42A-D84CE5C0A72B}" type="slidenum">
              <a:rPr lang="en-US" smtClean="0"/>
              <a:t>‹#›</a:t>
            </a:fld>
            <a:endParaRPr lang="en-US"/>
          </a:p>
        </p:txBody>
      </p:sp>
    </p:spTree>
    <p:extLst>
      <p:ext uri="{BB962C8B-B14F-4D97-AF65-F5344CB8AC3E}">
        <p14:creationId xmlns:p14="http://schemas.microsoft.com/office/powerpoint/2010/main" val="136013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everyone. My name is Ernest Fiyufe and I am the GHATP Fellow for VALBHS. My presentation is about Systematic Improvements Using Lean Knowledge Understanding and practice.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1</a:t>
            </a:fld>
            <a:endParaRPr lang="en-US"/>
          </a:p>
        </p:txBody>
      </p:sp>
    </p:spTree>
    <p:extLst>
      <p:ext uri="{BB962C8B-B14F-4D97-AF65-F5344CB8AC3E}">
        <p14:creationId xmlns:p14="http://schemas.microsoft.com/office/powerpoint/2010/main" val="39606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VALB is undergoing a Lean transformation to drive improvement in the care and services delivered to Veterans.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2</a:t>
            </a:fld>
            <a:endParaRPr lang="en-US"/>
          </a:p>
        </p:txBody>
      </p:sp>
    </p:spTree>
    <p:extLst>
      <p:ext uri="{BB962C8B-B14F-4D97-AF65-F5344CB8AC3E}">
        <p14:creationId xmlns:p14="http://schemas.microsoft.com/office/powerpoint/2010/main" val="236139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 challenge with our implementation is that there is slow infusion of lean practice across the medical center and with this project, we plan to excite, engage and develop employee’s ability to use lean tools.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3</a:t>
            </a:fld>
            <a:endParaRPr lang="en-US"/>
          </a:p>
        </p:txBody>
      </p:sp>
    </p:spTree>
    <p:extLst>
      <p:ext uri="{BB962C8B-B14F-4D97-AF65-F5344CB8AC3E}">
        <p14:creationId xmlns:p14="http://schemas.microsoft.com/office/powerpoint/2010/main" val="58951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 data from systems redesign shows that only 589 employees here in LB are fully confident and competent in Lean. We want to increase that number by 70% by the end of the calendar year 2021.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4</a:t>
            </a:fld>
            <a:endParaRPr lang="en-US"/>
          </a:p>
        </p:txBody>
      </p:sp>
    </p:spTree>
    <p:extLst>
      <p:ext uri="{BB962C8B-B14F-4D97-AF65-F5344CB8AC3E}">
        <p14:creationId xmlns:p14="http://schemas.microsoft.com/office/powerpoint/2010/main" val="78664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planning and development, we created videos of lean tools for the facility, redesigned our lean transformation site to make it easy for employees to access and use these videos in their lean learning and application. To further encourage participation and learning, we created and lunched a continuous process improvement fair, a quarterly event that publicize and showcase successful process improvement efforts.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5</a:t>
            </a:fld>
            <a:endParaRPr lang="en-US"/>
          </a:p>
        </p:txBody>
      </p:sp>
    </p:spTree>
    <p:extLst>
      <p:ext uri="{BB962C8B-B14F-4D97-AF65-F5344CB8AC3E}">
        <p14:creationId xmlns:p14="http://schemas.microsoft.com/office/powerpoint/2010/main" val="65485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resources, we had a motivated team of experts in video creation that came together and created Lean Tools videos for the facility. Our executive leadership team was on board and continue to be proactive in supporting this initiative.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6</a:t>
            </a:fld>
            <a:endParaRPr lang="en-US"/>
          </a:p>
        </p:txBody>
      </p:sp>
    </p:spTree>
    <p:extLst>
      <p:ext uri="{BB962C8B-B14F-4D97-AF65-F5344CB8AC3E}">
        <p14:creationId xmlns:p14="http://schemas.microsoft.com/office/powerpoint/2010/main" val="410346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 successful with our implementation, we must train Healthcare Leaders in lean principles. That is the principles of continuous process improvement and respect for people. We must train our leaders in lean methods by deploying a lean management system and building a culture of employee empowerment that enables the removal of barriers and frustration. We must train our employees on lean tools so that they can use that knowledge to improve processes. Here at VALB, we have created a system that recognizes and rewards employees and workgroups for proper use of Lean Tools.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7</a:t>
            </a:fld>
            <a:endParaRPr lang="en-US"/>
          </a:p>
        </p:txBody>
      </p:sp>
    </p:spTree>
    <p:extLst>
      <p:ext uri="{BB962C8B-B14F-4D97-AF65-F5344CB8AC3E}">
        <p14:creationId xmlns:p14="http://schemas.microsoft.com/office/powerpoint/2010/main" val="25212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project has great benefits. It will help us Increase Lean knowledge understanding and practice. We will see Consistent micro enhancements in operations. We did not hire extra FTE for this project. We only reallocated our human and technology resources to create and implement this project.</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8</a:t>
            </a:fld>
            <a:endParaRPr lang="en-US"/>
          </a:p>
        </p:txBody>
      </p:sp>
    </p:spTree>
    <p:extLst>
      <p:ext uri="{BB962C8B-B14F-4D97-AF65-F5344CB8AC3E}">
        <p14:creationId xmlns:p14="http://schemas.microsoft.com/office/powerpoint/2010/main" val="424772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implementation can work in other facilities and across the VA. </a:t>
            </a:r>
          </a:p>
          <a:p>
            <a:endParaRPr lang="en-US" dirty="0"/>
          </a:p>
        </p:txBody>
      </p:sp>
      <p:sp>
        <p:nvSpPr>
          <p:cNvPr id="4" name="Slide Number Placeholder 3"/>
          <p:cNvSpPr>
            <a:spLocks noGrp="1"/>
          </p:cNvSpPr>
          <p:nvPr>
            <p:ph type="sldNum" sz="quarter" idx="5"/>
          </p:nvPr>
        </p:nvSpPr>
        <p:spPr/>
        <p:txBody>
          <a:bodyPr/>
          <a:lstStyle/>
          <a:p>
            <a:fld id="{118D50E8-B285-4B8E-A42A-D84CE5C0A72B}" type="slidenum">
              <a:rPr lang="en-US" smtClean="0"/>
              <a:t>9</a:t>
            </a:fld>
            <a:endParaRPr lang="en-US"/>
          </a:p>
        </p:txBody>
      </p:sp>
    </p:spTree>
    <p:extLst>
      <p:ext uri="{BB962C8B-B14F-4D97-AF65-F5344CB8AC3E}">
        <p14:creationId xmlns:p14="http://schemas.microsoft.com/office/powerpoint/2010/main" val="312645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5BC0-092A-4AA1-BE50-B75B8C97F5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B370DB-DE5D-49D1-B42F-EE93A5564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1FDED-4ABE-4350-A830-22C99BCA8452}"/>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E4FEAF6F-2384-41C7-904B-88CF4E75A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BDFFB-F038-44A6-81B1-3E9583579109}"/>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280108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39AB-A261-4682-B072-03807D55CF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176063-7EF4-4268-9918-F2AFC773C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5F370-CA95-45D4-89A7-884F7BBBB471}"/>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7E31A580-F7F9-420B-8D92-297893A3C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61462-391B-4624-939F-8B999F888ADD}"/>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335803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C550-530C-4AF1-BE34-67EFAE41B0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186A2A-3CE2-48D3-AA22-6C0240B0B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82C57-45F4-468D-9E5D-6F6505C9F6BF}"/>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04F5450D-3C0A-4026-87ED-B7F34E182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CB44E-8F51-4B6B-AFC1-9E217E815012}"/>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173005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bg1"/>
                </a:solidFill>
                <a:latin typeface="Georgia"/>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8">
            <a:extLst>
              <a:ext uri="{FF2B5EF4-FFF2-40B4-BE49-F238E27FC236}">
                <a16:creationId xmlns:a16="http://schemas.microsoft.com/office/drawing/2014/main" id="{BB1915F0-B69D-40A5-9F3F-6236869FB4D4}"/>
              </a:ext>
            </a:extLst>
          </p:cNvPr>
          <p:cNvSpPr>
            <a:spLocks noGrp="1"/>
          </p:cNvSpPr>
          <p:nvPr>
            <p:ph type="dt" sz="half" idx="10"/>
          </p:nvPr>
        </p:nvSpPr>
        <p:spPr/>
        <p:txBody>
          <a:bodyPr/>
          <a:lstStyle>
            <a:lvl1pPr>
              <a:defRPr/>
            </a:lvl1pPr>
          </a:lstStyle>
          <a:p>
            <a:pPr>
              <a:defRPr/>
            </a:pPr>
            <a:r>
              <a:rPr lang="en-US"/>
              <a:t>DATE</a:t>
            </a:r>
          </a:p>
        </p:txBody>
      </p:sp>
      <p:sp>
        <p:nvSpPr>
          <p:cNvPr id="5" name="Footer Placeholder 9">
            <a:extLst>
              <a:ext uri="{FF2B5EF4-FFF2-40B4-BE49-F238E27FC236}">
                <a16:creationId xmlns:a16="http://schemas.microsoft.com/office/drawing/2014/main" id="{3D602705-D0D7-4725-8715-E54A7B83508A}"/>
              </a:ext>
            </a:extLst>
          </p:cNvPr>
          <p:cNvSpPr>
            <a:spLocks noGrp="1"/>
          </p:cNvSpPr>
          <p:nvPr>
            <p:ph type="ftr" sz="quarter" idx="11"/>
          </p:nvPr>
        </p:nvSpPr>
        <p:spPr/>
        <p:txBody>
          <a:bodyPr/>
          <a:lstStyle>
            <a:lvl1pPr>
              <a:defRPr/>
            </a:lvl1pPr>
          </a:lstStyle>
          <a:p>
            <a:pPr>
              <a:defRPr/>
            </a:pPr>
            <a:r>
              <a:rPr lang="en-US"/>
              <a:t>DOCUMENT TYPE/STATUS</a:t>
            </a:r>
          </a:p>
        </p:txBody>
      </p:sp>
      <p:sp>
        <p:nvSpPr>
          <p:cNvPr id="6" name="Slide Number Placeholder 10">
            <a:extLst>
              <a:ext uri="{FF2B5EF4-FFF2-40B4-BE49-F238E27FC236}">
                <a16:creationId xmlns:a16="http://schemas.microsoft.com/office/drawing/2014/main" id="{03C51661-E5F3-4D6A-955A-7592C2E6ED9A}"/>
              </a:ext>
            </a:extLst>
          </p:cNvPr>
          <p:cNvSpPr>
            <a:spLocks noGrp="1"/>
          </p:cNvSpPr>
          <p:nvPr>
            <p:ph type="sldNum" sz="quarter" idx="12"/>
          </p:nvPr>
        </p:nvSpPr>
        <p:spPr/>
        <p:txBody>
          <a:bodyPr/>
          <a:lstStyle>
            <a:lvl1pPr>
              <a:defRPr/>
            </a:lvl1pPr>
          </a:lstStyle>
          <a:p>
            <a:pPr>
              <a:defRPr/>
            </a:pPr>
            <a:fld id="{27EC9B04-CF60-4AF3-BAC0-3C9B17762843}" type="slidenum">
              <a:rPr lang="en-US" altLang="en-US"/>
              <a:pPr>
                <a:defRPr/>
              </a:pPr>
              <a:t>‹#›</a:t>
            </a:fld>
            <a:endParaRPr lang="en-US" altLang="en-US"/>
          </a:p>
        </p:txBody>
      </p:sp>
    </p:spTree>
    <p:extLst>
      <p:ext uri="{BB962C8B-B14F-4D97-AF65-F5344CB8AC3E}">
        <p14:creationId xmlns:p14="http://schemas.microsoft.com/office/powerpoint/2010/main" val="129794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dirty="0"/>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a:extLst>
              <a:ext uri="{FF2B5EF4-FFF2-40B4-BE49-F238E27FC236}">
                <a16:creationId xmlns:a16="http://schemas.microsoft.com/office/drawing/2014/main" id="{7098B3FF-54A2-4FDF-9254-D2695B105278}"/>
              </a:ext>
            </a:extLst>
          </p:cNvPr>
          <p:cNvSpPr>
            <a:spLocks noGrp="1"/>
          </p:cNvSpPr>
          <p:nvPr>
            <p:ph type="dt" sz="half" idx="10"/>
          </p:nvPr>
        </p:nvSpPr>
        <p:spPr/>
        <p:txBody>
          <a:bodyPr/>
          <a:lstStyle>
            <a:lvl1pPr>
              <a:defRPr/>
            </a:lvl1pPr>
          </a:lstStyle>
          <a:p>
            <a:pPr>
              <a:defRPr/>
            </a:pPr>
            <a:r>
              <a:rPr lang="en-US"/>
              <a:t>DATE</a:t>
            </a:r>
          </a:p>
        </p:txBody>
      </p:sp>
      <p:sp>
        <p:nvSpPr>
          <p:cNvPr id="5" name="Footer Placeholder 9">
            <a:extLst>
              <a:ext uri="{FF2B5EF4-FFF2-40B4-BE49-F238E27FC236}">
                <a16:creationId xmlns:a16="http://schemas.microsoft.com/office/drawing/2014/main" id="{B7DD614B-ECB5-43FE-9A6D-DBFB7DC2D5F2}"/>
              </a:ext>
            </a:extLst>
          </p:cNvPr>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a:extLst>
              <a:ext uri="{FF2B5EF4-FFF2-40B4-BE49-F238E27FC236}">
                <a16:creationId xmlns:a16="http://schemas.microsoft.com/office/drawing/2014/main" id="{96B64093-E810-430E-A4D9-AA3FD74C2346}"/>
              </a:ext>
            </a:extLst>
          </p:cNvPr>
          <p:cNvSpPr>
            <a:spLocks noGrp="1"/>
          </p:cNvSpPr>
          <p:nvPr>
            <p:ph type="sldNum" sz="quarter" idx="12"/>
          </p:nvPr>
        </p:nvSpPr>
        <p:spPr/>
        <p:txBody>
          <a:bodyPr/>
          <a:lstStyle>
            <a:lvl1pPr>
              <a:defRPr/>
            </a:lvl1pPr>
          </a:lstStyle>
          <a:p>
            <a:pPr>
              <a:defRPr/>
            </a:pPr>
            <a:fld id="{635F674B-08E7-4905-9BBF-55F1F982A657}" type="slidenum">
              <a:rPr lang="en-US" altLang="en-US"/>
              <a:pPr>
                <a:defRPr/>
              </a:pPr>
              <a:t>‹#›</a:t>
            </a:fld>
            <a:endParaRPr lang="en-US" altLang="en-US"/>
          </a:p>
        </p:txBody>
      </p:sp>
    </p:spTree>
    <p:extLst>
      <p:ext uri="{BB962C8B-B14F-4D97-AF65-F5344CB8AC3E}">
        <p14:creationId xmlns:p14="http://schemas.microsoft.com/office/powerpoint/2010/main" val="39014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B84E-FAE5-45EC-9058-4950A240A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CEC29-5D5C-4D72-8ECD-4646B48CD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6070D-81E8-4F2A-929D-A2EF6EC71B5E}"/>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1049BF08-65DB-4C11-9B45-4715D9B80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CE435-74C0-48F8-8C58-E64D6BC74C27}"/>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259976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8508-DD97-4985-9FB2-7A5055FEB2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114046-F381-4808-98A8-0DD960306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BDFFE-7794-4DE8-9B8C-70944AFB52A8}"/>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877E5EDE-D0B8-4C82-9847-FFE9A610D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0ADAA-9088-41BC-88FC-AF32F92DEE76}"/>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339754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A544-A097-4812-89E6-1F42262D0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9DC96-4623-49E6-99C7-CF4B6966E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E4619-A3B6-41E6-91AD-F9FE4252C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9F14B-A249-4D3B-B857-484EDFFF028E}"/>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6" name="Footer Placeholder 5">
            <a:extLst>
              <a:ext uri="{FF2B5EF4-FFF2-40B4-BE49-F238E27FC236}">
                <a16:creationId xmlns:a16="http://schemas.microsoft.com/office/drawing/2014/main" id="{DB23C1A0-2AF5-420F-8FD9-8F59323EB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46FD-C1C1-46FE-A0A4-61A964DBA055}"/>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224159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21E7-11E0-45AF-B03E-72607D8046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7E60F-532D-4306-AFAB-53509FB30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61130-DA92-4D2A-880C-BD5FEA9A3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855D4-626B-4378-AA60-22215E2379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BA588-8EF6-498B-B2F9-14FC7D6DB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12702-D00A-4C8D-A7F7-92D30D135741}"/>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8" name="Footer Placeholder 7">
            <a:extLst>
              <a:ext uri="{FF2B5EF4-FFF2-40B4-BE49-F238E27FC236}">
                <a16:creationId xmlns:a16="http://schemas.microsoft.com/office/drawing/2014/main" id="{219A307C-4B5B-45D9-AD28-9B90330B95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03615-3FF3-4592-AC40-8B955A33EA0C}"/>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11794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2CD2-B43B-476D-B4F3-C82A4D66E3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2C579-020A-40BB-85AA-D29632DD822E}"/>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4" name="Footer Placeholder 3">
            <a:extLst>
              <a:ext uri="{FF2B5EF4-FFF2-40B4-BE49-F238E27FC236}">
                <a16:creationId xmlns:a16="http://schemas.microsoft.com/office/drawing/2014/main" id="{724F16D0-FB3E-453A-AB77-CB8F5F5EBA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92AA9-2582-4770-93AB-76390F59B549}"/>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26270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B5552-5EF6-4986-91FF-55CE6CC5F178}"/>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3" name="Footer Placeholder 2">
            <a:extLst>
              <a:ext uri="{FF2B5EF4-FFF2-40B4-BE49-F238E27FC236}">
                <a16:creationId xmlns:a16="http://schemas.microsoft.com/office/drawing/2014/main" id="{CE4B0C0E-0AAB-4A65-AB78-A30E3D81D8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212C7F-A050-406E-A263-BD2EEEF40FCF}"/>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132916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0621-F49B-4228-BFEF-0CEB416A3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6D21DC-7EF7-46A5-B4BC-C1A99E386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9A82AF-0EB4-4BE6-ADA1-959B96903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2BEC0-FCBB-4C74-83B1-B15C8E1DD0C1}"/>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6" name="Footer Placeholder 5">
            <a:extLst>
              <a:ext uri="{FF2B5EF4-FFF2-40B4-BE49-F238E27FC236}">
                <a16:creationId xmlns:a16="http://schemas.microsoft.com/office/drawing/2014/main" id="{6FC54C75-C9DE-4CBF-8D35-16E5FBF67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441DE-B939-4675-9FAF-0CCC1DD147C3}"/>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153605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EDD0-188B-498B-9962-3560678B1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1B7C9-E431-411F-A7D4-7C4E639C4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6A5B0-C3B4-4C32-87BA-F5F34541F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8B072-3883-4844-83D3-332E091B5773}"/>
              </a:ext>
            </a:extLst>
          </p:cNvPr>
          <p:cNvSpPr>
            <a:spLocks noGrp="1"/>
          </p:cNvSpPr>
          <p:nvPr>
            <p:ph type="dt" sz="half" idx="10"/>
          </p:nvPr>
        </p:nvSpPr>
        <p:spPr/>
        <p:txBody>
          <a:bodyPr/>
          <a:lstStyle/>
          <a:p>
            <a:fld id="{64B2ADB7-5958-49CF-A774-DCE4E7F06B94}" type="datetimeFigureOut">
              <a:rPr lang="en-US" smtClean="0"/>
              <a:t>3/17/2021</a:t>
            </a:fld>
            <a:endParaRPr lang="en-US"/>
          </a:p>
        </p:txBody>
      </p:sp>
      <p:sp>
        <p:nvSpPr>
          <p:cNvPr id="6" name="Footer Placeholder 5">
            <a:extLst>
              <a:ext uri="{FF2B5EF4-FFF2-40B4-BE49-F238E27FC236}">
                <a16:creationId xmlns:a16="http://schemas.microsoft.com/office/drawing/2014/main" id="{A3E492BD-39F3-430C-B3A9-F0AE8B082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80780-7191-4338-803B-BF6A0A74E8EA}"/>
              </a:ext>
            </a:extLst>
          </p:cNvPr>
          <p:cNvSpPr>
            <a:spLocks noGrp="1"/>
          </p:cNvSpPr>
          <p:nvPr>
            <p:ph type="sldNum" sz="quarter" idx="12"/>
          </p:nvPr>
        </p:nvSpPr>
        <p:spPr/>
        <p:txBody>
          <a:bodyPr/>
          <a:lstStyle/>
          <a:p>
            <a:fld id="{AF51F7D8-D252-41BA-AA2F-D2474632634C}" type="slidenum">
              <a:rPr lang="en-US" smtClean="0"/>
              <a:t>‹#›</a:t>
            </a:fld>
            <a:endParaRPr lang="en-US"/>
          </a:p>
        </p:txBody>
      </p:sp>
    </p:spTree>
    <p:extLst>
      <p:ext uri="{BB962C8B-B14F-4D97-AF65-F5344CB8AC3E}">
        <p14:creationId xmlns:p14="http://schemas.microsoft.com/office/powerpoint/2010/main" val="347570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22ABB2-A8F8-42DE-9DB1-40EE5F504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067E2-50B2-46E0-A81C-3CFBBCD0C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3C4B6-C4F3-486F-BA75-641437F30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2ADB7-5958-49CF-A774-DCE4E7F06B94}" type="datetimeFigureOut">
              <a:rPr lang="en-US" smtClean="0"/>
              <a:t>3/17/2021</a:t>
            </a:fld>
            <a:endParaRPr lang="en-US"/>
          </a:p>
        </p:txBody>
      </p:sp>
      <p:sp>
        <p:nvSpPr>
          <p:cNvPr id="5" name="Footer Placeholder 4">
            <a:extLst>
              <a:ext uri="{FF2B5EF4-FFF2-40B4-BE49-F238E27FC236}">
                <a16:creationId xmlns:a16="http://schemas.microsoft.com/office/drawing/2014/main" id="{5A562DAB-40D9-41BA-8F41-1AB154497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C62A7-F9B8-47A1-B6A2-6B68E3C93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1F7D8-D252-41BA-AA2F-D2474632634C}" type="slidenum">
              <a:rPr lang="en-US" smtClean="0"/>
              <a:t>‹#›</a:t>
            </a:fld>
            <a:endParaRPr lang="en-US"/>
          </a:p>
        </p:txBody>
      </p:sp>
    </p:spTree>
    <p:extLst>
      <p:ext uri="{BB962C8B-B14F-4D97-AF65-F5344CB8AC3E}">
        <p14:creationId xmlns:p14="http://schemas.microsoft.com/office/powerpoint/2010/main" val="236004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Date Placeholder 8">
            <a:extLst>
              <a:ext uri="{FF2B5EF4-FFF2-40B4-BE49-F238E27FC236}">
                <a16:creationId xmlns:a16="http://schemas.microsoft.com/office/drawing/2014/main" id="{3301C639-50BF-4A09-93DA-40C75EE92E69}"/>
              </a:ext>
            </a:extLst>
          </p:cNvPr>
          <p:cNvSpPr>
            <a:spLocks noGrp="1"/>
          </p:cNvSpPr>
          <p:nvPr>
            <p:ph type="dt" sz="half" idx="2"/>
          </p:nvPr>
        </p:nvSpPr>
        <p:spPr>
          <a:xfrm>
            <a:off x="609600" y="6553200"/>
            <a:ext cx="2844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chemeClr val="bg1"/>
                </a:solidFill>
                <a:latin typeface="Arial" charset="0"/>
                <a:ea typeface="ヒラギノ角ゴ Pro W3" charset="0"/>
                <a:cs typeface="ヒラギノ角ゴ Pro W3" charset="0"/>
              </a:defRPr>
            </a:lvl1pPr>
          </a:lstStyle>
          <a:p>
            <a:pPr>
              <a:defRPr/>
            </a:pPr>
            <a:r>
              <a:rPr lang="en-US"/>
              <a:t>DATE</a:t>
            </a:r>
          </a:p>
        </p:txBody>
      </p:sp>
      <p:sp>
        <p:nvSpPr>
          <p:cNvPr id="8" name="Footer Placeholder 9">
            <a:extLst>
              <a:ext uri="{FF2B5EF4-FFF2-40B4-BE49-F238E27FC236}">
                <a16:creationId xmlns:a16="http://schemas.microsoft.com/office/drawing/2014/main" id="{21ABA454-6156-4516-B83F-8D34B595A86F}"/>
              </a:ext>
            </a:extLst>
          </p:cNvPr>
          <p:cNvSpPr>
            <a:spLocks noGrp="1"/>
          </p:cNvSpPr>
          <p:nvPr>
            <p:ph type="ftr" sz="quarter" idx="3"/>
          </p:nvPr>
        </p:nvSpPr>
        <p:spPr>
          <a:xfrm>
            <a:off x="3962400" y="6553200"/>
            <a:ext cx="5181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chemeClr val="bg1"/>
                </a:solidFill>
                <a:latin typeface="Georgia" charset="0"/>
                <a:ea typeface="ヒラギノ角ゴ Pro W3" charset="-128"/>
                <a:cs typeface="ヒラギノ角ゴ Pro W3" charset="-128"/>
              </a:defRPr>
            </a:lvl1pPr>
          </a:lstStyle>
          <a:p>
            <a:pPr>
              <a:defRPr/>
            </a:pPr>
            <a:r>
              <a:rPr lang="en-US"/>
              <a:t>DOCUMENT TYPE/STATUS</a:t>
            </a:r>
          </a:p>
        </p:txBody>
      </p:sp>
      <p:sp>
        <p:nvSpPr>
          <p:cNvPr id="9" name="Slide Number Placeholder 10">
            <a:extLst>
              <a:ext uri="{FF2B5EF4-FFF2-40B4-BE49-F238E27FC236}">
                <a16:creationId xmlns:a16="http://schemas.microsoft.com/office/drawing/2014/main" id="{6BE66E8F-7210-4CB9-A85D-D20F484CD7E7}"/>
              </a:ext>
            </a:extLst>
          </p:cNvPr>
          <p:cNvSpPr>
            <a:spLocks noGrp="1"/>
          </p:cNvSpPr>
          <p:nvPr>
            <p:ph type="sldNum" sz="quarter" idx="4"/>
          </p:nvPr>
        </p:nvSpPr>
        <p:spPr>
          <a:xfrm>
            <a:off x="8737600" y="6553200"/>
            <a:ext cx="2844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defRPr>
            </a:lvl1pPr>
          </a:lstStyle>
          <a:p>
            <a:pPr>
              <a:defRPr/>
            </a:pPr>
            <a:fld id="{90072296-1F05-40A5-BF57-EBEB80E21C1A}" type="slidenum">
              <a:rPr lang="en-US" altLang="en-US"/>
              <a:pPr>
                <a:defRPr/>
              </a:pPr>
              <a:t>‹#›</a:t>
            </a:fld>
            <a:endParaRPr lang="en-US" altLang="en-US"/>
          </a:p>
        </p:txBody>
      </p:sp>
    </p:spTree>
    <p:extLst>
      <p:ext uri="{BB962C8B-B14F-4D97-AF65-F5344CB8AC3E}">
        <p14:creationId xmlns:p14="http://schemas.microsoft.com/office/powerpoint/2010/main" val="412952837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road, outdoor&#10;&#10;Description automatically generated">
            <a:extLst>
              <a:ext uri="{FF2B5EF4-FFF2-40B4-BE49-F238E27FC236}">
                <a16:creationId xmlns:a16="http://schemas.microsoft.com/office/drawing/2014/main" id="{6E862163-21BC-4114-8EE0-7260FBAE44CF}"/>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6109" b="3534"/>
          <a:stretch/>
        </p:blipFill>
        <p:spPr>
          <a:xfrm>
            <a:off x="20" y="10"/>
            <a:ext cx="12191981" cy="6857990"/>
          </a:xfrm>
          <a:prstGeom prst="rect">
            <a:avLst/>
          </a:prstGeom>
        </p:spPr>
      </p:pic>
      <p:sp>
        <p:nvSpPr>
          <p:cNvPr id="117" name="Rectangle 1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3D01FE-9050-4F72-BAD0-0994C9CD73E0}"/>
              </a:ext>
            </a:extLst>
          </p:cNvPr>
          <p:cNvSpPr txBox="1"/>
          <p:nvPr/>
        </p:nvSpPr>
        <p:spPr>
          <a:xfrm>
            <a:off x="969264" y="5154168"/>
            <a:ext cx="6973204" cy="1261872"/>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100" dirty="0">
                <a:solidFill>
                  <a:schemeClr val="tx1">
                    <a:lumMod val="85000"/>
                    <a:lumOff val="15000"/>
                  </a:schemeClr>
                </a:solidFill>
                <a:latin typeface="Times New Roman" panose="02020603050405020304" pitchFamily="18" charset="0"/>
                <a:ea typeface="+mj-ea"/>
                <a:cs typeface="Times New Roman" panose="02020603050405020304" pitchFamily="18" charset="0"/>
              </a:rPr>
              <a:t>Ernest Fiyufe: GHATP Fellow VALBHS-Station 600, VISN 22.</a:t>
            </a:r>
          </a:p>
        </p:txBody>
      </p:sp>
      <p:sp>
        <p:nvSpPr>
          <p:cNvPr id="3" name="Subtitle 2">
            <a:extLst>
              <a:ext uri="{FF2B5EF4-FFF2-40B4-BE49-F238E27FC236}">
                <a16:creationId xmlns:a16="http://schemas.microsoft.com/office/drawing/2014/main" id="{3726F54D-9F2E-4EC3-B5BE-4ED9A9BAB443}"/>
              </a:ext>
            </a:extLst>
          </p:cNvPr>
          <p:cNvSpPr>
            <a:spLocks noGrp="1"/>
          </p:cNvSpPr>
          <p:nvPr>
            <p:ph type="subTitle" idx="1"/>
          </p:nvPr>
        </p:nvSpPr>
        <p:spPr>
          <a:xfrm>
            <a:off x="8458200" y="5154168"/>
            <a:ext cx="2892986" cy="1261872"/>
          </a:xfrm>
        </p:spPr>
        <p:txBody>
          <a:bodyPr vert="horz" lIns="91440" tIns="45720" rIns="91440" bIns="45720" rtlCol="0" anchor="ctr">
            <a:normAutofit/>
          </a:bodyPr>
          <a:lstStyle/>
          <a:p>
            <a:pPr algn="l"/>
            <a:r>
              <a:rPr lang="en-US" sz="1600" dirty="0">
                <a:solidFill>
                  <a:schemeClr val="tx2"/>
                </a:solidFill>
                <a:latin typeface="Times New Roman" panose="02020603050405020304" pitchFamily="18" charset="0"/>
                <a:cs typeface="Times New Roman" panose="02020603050405020304" pitchFamily="18" charset="0"/>
              </a:rPr>
              <a:t>Systematic Improvements Using Lean Knowledge Understanding &amp; Practice.</a:t>
            </a:r>
          </a:p>
          <a:p>
            <a:pPr algn="l"/>
            <a:r>
              <a:rPr lang="en-US" sz="1400" dirty="0">
                <a:solidFill>
                  <a:schemeClr val="tx2"/>
                </a:solidFill>
                <a:latin typeface="Times New Roman" panose="02020603050405020304" pitchFamily="18" charset="0"/>
                <a:cs typeface="Times New Roman" panose="02020603050405020304" pitchFamily="18" charset="0"/>
              </a:rPr>
              <a:t>The Quest to Become the Best Healthcare System in the Nation </a:t>
            </a:r>
          </a:p>
        </p:txBody>
      </p:sp>
      <p:cxnSp>
        <p:nvCxnSpPr>
          <p:cNvPr id="118" name="Straight Connector 1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GHATP3">
            <a:hlinkClick r:id="" action="ppaction://media"/>
            <a:extLst>
              <a:ext uri="{FF2B5EF4-FFF2-40B4-BE49-F238E27FC236}">
                <a16:creationId xmlns:a16="http://schemas.microsoft.com/office/drawing/2014/main" id="{2D7AAA1A-B57A-4A5B-8A60-6B49A61B60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12623" y="-1840230"/>
            <a:ext cx="609600" cy="609600"/>
          </a:xfrm>
          <a:prstGeom prst="rect">
            <a:avLst/>
          </a:prstGeom>
        </p:spPr>
      </p:pic>
    </p:spTree>
    <p:extLst>
      <p:ext uri="{BB962C8B-B14F-4D97-AF65-F5344CB8AC3E}">
        <p14:creationId xmlns:p14="http://schemas.microsoft.com/office/powerpoint/2010/main" val="3325936756"/>
      </p:ext>
    </p:extLst>
  </p:cSld>
  <p:clrMapOvr>
    <a:overrideClrMapping bg1="dk1" tx1="lt1" bg2="dk2" tx2="lt2" accent1="accent1" accent2="accent2" accent3="accent3" accent4="accent4" accent5="accent5" accent6="accent6" hlink="hlink" folHlink="folHlink"/>
  </p:clrMapOvr>
  <p:transition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7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7B77A1B-6DAF-4F80-8158-DAB474484CF3}"/>
              </a:ext>
            </a:extLst>
          </p:cNvPr>
          <p:cNvSpPr>
            <a:spLocks noGrp="1"/>
          </p:cNvSpPr>
          <p:nvPr>
            <p:ph type="title"/>
          </p:nvPr>
        </p:nvSpPr>
        <p:spPr>
          <a:xfrm>
            <a:off x="958506" y="800392"/>
            <a:ext cx="10264697" cy="1212102"/>
          </a:xfrm>
        </p:spPr>
        <p:txBody>
          <a:bodyPr>
            <a:normAutofit/>
          </a:bodyPr>
          <a:lstStyle/>
          <a:p>
            <a:r>
              <a:rPr lang="en-US" sz="4000">
                <a:solidFill>
                  <a:srgbClr val="FFFFFF"/>
                </a:solidFill>
                <a:latin typeface="Times New Roman" panose="02020603050405020304" pitchFamily="18" charset="0"/>
                <a:cs typeface="Times New Roman" panose="02020603050405020304" pitchFamily="18" charset="0"/>
              </a:rPr>
              <a:t>Background &amp; Description</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6D56BB-B5A1-4746-A7EF-23F4D40EC8D9}"/>
              </a:ext>
            </a:extLst>
          </p:cNvPr>
          <p:cNvSpPr>
            <a:spLocks noGrp="1"/>
          </p:cNvSpPr>
          <p:nvPr>
            <p:ph idx="1"/>
          </p:nvPr>
        </p:nvSpPr>
        <p:spPr>
          <a:xfrm>
            <a:off x="1367624" y="2490436"/>
            <a:ext cx="9708995" cy="3567173"/>
          </a:xfrm>
        </p:spPr>
        <p:txBody>
          <a:bodyPr anchor="ctr">
            <a:normAutofit/>
          </a:bodyPr>
          <a:lstStyle/>
          <a:p>
            <a:r>
              <a:rPr lang="en-US" sz="2400" dirty="0">
                <a:latin typeface="Times New Roman" panose="02020603050405020304" pitchFamily="18" charset="0"/>
                <a:cs typeface="Times New Roman" panose="02020603050405020304" pitchFamily="18" charset="0"/>
              </a:rPr>
              <a:t>VALBHS is undergoing a Lean transformation to drive improvement in the care and services delivered to Veterans. </a:t>
            </a:r>
          </a:p>
          <a:p>
            <a:r>
              <a:rPr lang="en-US" sz="2400" dirty="0">
                <a:latin typeface="Times New Roman" panose="02020603050405020304" pitchFamily="18" charset="0"/>
                <a:cs typeface="Times New Roman" panose="02020603050405020304" pitchFamily="18" charset="0"/>
              </a:rPr>
              <a:t>What is Lean? </a:t>
            </a:r>
          </a:p>
          <a:p>
            <a:pPr lvl="1"/>
            <a:r>
              <a:rPr lang="en-US" sz="2000" dirty="0">
                <a:latin typeface="Times New Roman" panose="02020603050405020304" pitchFamily="18" charset="0"/>
                <a:cs typeface="Times New Roman" panose="02020603050405020304" pitchFamily="18" charset="0"/>
              </a:rPr>
              <a:t>A continuous process improvement approach that identifies and eliminates waste to maximize resources and improve performance. </a:t>
            </a:r>
          </a:p>
          <a:p>
            <a:r>
              <a:rPr lang="en-US" sz="2400" dirty="0">
                <a:latin typeface="Times New Roman" panose="02020603050405020304" pitchFamily="18" charset="0"/>
                <a:cs typeface="Times New Roman" panose="02020603050405020304" pitchFamily="18" charset="0"/>
              </a:rPr>
              <a:t>3400 Employees at Medical Center and 6 CBOCs</a:t>
            </a:r>
          </a:p>
        </p:txBody>
      </p:sp>
    </p:spTree>
    <p:extLst>
      <p:ext uri="{BB962C8B-B14F-4D97-AF65-F5344CB8AC3E}">
        <p14:creationId xmlns:p14="http://schemas.microsoft.com/office/powerpoint/2010/main" val="2016403794"/>
      </p:ext>
    </p:extLst>
  </p:cSld>
  <p:clrMapOvr>
    <a:masterClrMapping/>
  </p:clrMapOvr>
  <p:transition advClick="0" advTm="90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A2B9C36-F0E7-4826-91DA-51D6BE51327B}"/>
              </a:ext>
            </a:extLst>
          </p:cNvPr>
          <p:cNvPicPr>
            <a:picLocks noChangeAspect="1"/>
          </p:cNvPicPr>
          <p:nvPr/>
        </p:nvPicPr>
        <p:blipFill rotWithShape="1">
          <a:blip r:embed="rId3">
            <a:duotone>
              <a:schemeClr val="bg2">
                <a:shade val="45000"/>
                <a:satMod val="135000"/>
              </a:schemeClr>
              <a:prstClr val="white"/>
            </a:duotone>
          </a:blip>
          <a:srcRect t="3779" r="1474" b="10297"/>
          <a:stretch/>
        </p:blipFill>
        <p:spPr>
          <a:xfrm>
            <a:off x="20" y="10"/>
            <a:ext cx="12191980" cy="6857990"/>
          </a:xfrm>
          <a:prstGeom prst="rect">
            <a:avLst/>
          </a:prstGeom>
        </p:spPr>
      </p:pic>
      <p:sp>
        <p:nvSpPr>
          <p:cNvPr id="96" name="Rectangle 9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ED1655B-2178-4CB4-8923-7E6A91CC998A}"/>
              </a:ext>
            </a:extLst>
          </p:cNvPr>
          <p:cNvGraphicFramePr>
            <a:graphicFrameLocks noGrp="1"/>
          </p:cNvGraphicFramePr>
          <p:nvPr>
            <p:ph idx="1"/>
            <p:extLst>
              <p:ext uri="{D42A27DB-BD31-4B8C-83A1-F6EECF244321}">
                <p14:modId xmlns:p14="http://schemas.microsoft.com/office/powerpoint/2010/main" val="31064650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334116"/>
      </p:ext>
    </p:extLst>
  </p:cSld>
  <p:clrMapOvr>
    <a:masterClrMapping/>
  </p:clrMapOvr>
  <p:transition advClick="0" advTm="17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4484A-97E8-4D38-AEC0-715152611C45}"/>
              </a:ext>
            </a:extLst>
          </p:cNvPr>
          <p:cNvSpPr>
            <a:spLocks noGrp="1"/>
          </p:cNvSpPr>
          <p:nvPr>
            <p:ph type="title"/>
          </p:nvPr>
        </p:nvSpPr>
        <p:spPr>
          <a:xfrm>
            <a:off x="838200" y="557188"/>
            <a:ext cx="10515600" cy="1133499"/>
          </a:xfrm>
        </p:spPr>
        <p:txBody>
          <a:bodyPr>
            <a:normAutofit/>
          </a:bodyPr>
          <a:lstStyle/>
          <a:p>
            <a:pPr algn="ctr"/>
            <a:r>
              <a:rPr lang="en-US" sz="5200" dirty="0">
                <a:latin typeface="Times New Roman" panose="02020603050405020304" pitchFamily="18" charset="0"/>
                <a:cs typeface="Times New Roman" panose="02020603050405020304" pitchFamily="18" charset="0"/>
              </a:rPr>
              <a:t>Employee Experience in Lean</a:t>
            </a:r>
          </a:p>
        </p:txBody>
      </p:sp>
      <p:graphicFrame>
        <p:nvGraphicFramePr>
          <p:cNvPr id="4" name="Content Placeholder 3">
            <a:extLst>
              <a:ext uri="{FF2B5EF4-FFF2-40B4-BE49-F238E27FC236}">
                <a16:creationId xmlns:a16="http://schemas.microsoft.com/office/drawing/2014/main" id="{7A5BC9E6-F6D5-4909-915A-B0CC05B670B8}"/>
              </a:ext>
            </a:extLst>
          </p:cNvPr>
          <p:cNvGraphicFramePr>
            <a:graphicFrameLocks noGrp="1"/>
          </p:cNvGraphicFramePr>
          <p:nvPr>
            <p:ph idx="1"/>
            <p:extLst>
              <p:ext uri="{D42A27DB-BD31-4B8C-83A1-F6EECF244321}">
                <p14:modId xmlns:p14="http://schemas.microsoft.com/office/powerpoint/2010/main" val="4195292551"/>
              </p:ext>
            </p:extLst>
          </p:nvPr>
        </p:nvGraphicFramePr>
        <p:xfrm>
          <a:off x="838200" y="2247875"/>
          <a:ext cx="10515600" cy="3002042"/>
        </p:xfrm>
        <a:graphic>
          <a:graphicData uri="http://schemas.openxmlformats.org/drawingml/2006/table">
            <a:tbl>
              <a:tblPr firstRow="1" firstCol="1" bandRow="1">
                <a:tableStyleId>{5C22544A-7EE6-4342-B048-85BDC9FD1C3A}</a:tableStyleId>
              </a:tblPr>
              <a:tblGrid>
                <a:gridCol w="3722832">
                  <a:extLst>
                    <a:ext uri="{9D8B030D-6E8A-4147-A177-3AD203B41FA5}">
                      <a16:colId xmlns:a16="http://schemas.microsoft.com/office/drawing/2014/main" val="522143004"/>
                    </a:ext>
                  </a:extLst>
                </a:gridCol>
                <a:gridCol w="6792768">
                  <a:extLst>
                    <a:ext uri="{9D8B030D-6E8A-4147-A177-3AD203B41FA5}">
                      <a16:colId xmlns:a16="http://schemas.microsoft.com/office/drawing/2014/main" val="3832156449"/>
                    </a:ext>
                  </a:extLst>
                </a:gridCol>
              </a:tblGrid>
              <a:tr h="1994870">
                <a:tc>
                  <a:txBody>
                    <a:bodyPr/>
                    <a:lstStyle/>
                    <a:p>
                      <a:pPr marL="0" marR="0" algn="ctr">
                        <a:lnSpc>
                          <a:spcPct val="107000"/>
                        </a:lnSpc>
                        <a:spcBef>
                          <a:spcPts val="0"/>
                        </a:spcBef>
                        <a:spcAft>
                          <a:spcPts val="0"/>
                        </a:spcAft>
                      </a:pPr>
                      <a:r>
                        <a:rPr lang="en-US" sz="3300" dirty="0">
                          <a:effectLst/>
                          <a:latin typeface="Times New Roman" panose="02020603050405020304" pitchFamily="18" charset="0"/>
                          <a:cs typeface="Times New Roman" panose="02020603050405020304" pitchFamily="18" charset="0"/>
                        </a:rPr>
                        <a:t>Current</a:t>
                      </a:r>
                      <a:endParaRPr lang="en-US" sz="3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23" marR="70723" marT="0" marB="0"/>
                </a:tc>
                <a:tc>
                  <a:txBody>
                    <a:bodyPr/>
                    <a:lstStyle/>
                    <a:p>
                      <a:pPr marL="0" marR="0">
                        <a:lnSpc>
                          <a:spcPct val="107000"/>
                        </a:lnSpc>
                        <a:spcBef>
                          <a:spcPts val="0"/>
                        </a:spcBef>
                        <a:spcAft>
                          <a:spcPts val="0"/>
                        </a:spcAft>
                      </a:pPr>
                      <a:r>
                        <a:rPr lang="en-US" sz="3300" dirty="0">
                          <a:effectLst/>
                          <a:latin typeface="Times New Roman" panose="02020603050405020304" pitchFamily="18" charset="0"/>
                          <a:cs typeface="Times New Roman" panose="02020603050405020304" pitchFamily="18" charset="0"/>
                        </a:rPr>
                        <a:t>Target State (70% Increase)</a:t>
                      </a:r>
                      <a:endParaRPr lang="en-US" sz="3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23" marR="70723" marT="0" marB="0"/>
                </a:tc>
                <a:extLst>
                  <a:ext uri="{0D108BD9-81ED-4DB2-BD59-A6C34878D82A}">
                    <a16:rowId xmlns:a16="http://schemas.microsoft.com/office/drawing/2014/main" val="514835068"/>
                  </a:ext>
                </a:extLst>
              </a:tr>
              <a:tr h="1007172">
                <a:tc>
                  <a:txBody>
                    <a:bodyPr/>
                    <a:lstStyle/>
                    <a:p>
                      <a:pPr marL="0" marR="0" algn="ctr">
                        <a:lnSpc>
                          <a:spcPct val="107000"/>
                        </a:lnSpc>
                        <a:spcBef>
                          <a:spcPts val="0"/>
                        </a:spcBef>
                        <a:spcAft>
                          <a:spcPts val="0"/>
                        </a:spcAft>
                      </a:pPr>
                      <a:r>
                        <a:rPr lang="en-US" sz="3300" dirty="0">
                          <a:effectLst/>
                          <a:latin typeface="Times New Roman" panose="02020603050405020304" pitchFamily="18" charset="0"/>
                          <a:cs typeface="Times New Roman" panose="02020603050405020304" pitchFamily="18" charset="0"/>
                        </a:rPr>
                        <a:t>589</a:t>
                      </a:r>
                      <a:endParaRPr lang="en-US" sz="3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23" marR="70723" marT="0" marB="0"/>
                </a:tc>
                <a:tc>
                  <a:txBody>
                    <a:bodyPr/>
                    <a:lstStyle/>
                    <a:p>
                      <a:pPr marL="0" marR="0" algn="ctr">
                        <a:lnSpc>
                          <a:spcPct val="107000"/>
                        </a:lnSpc>
                        <a:spcBef>
                          <a:spcPts val="0"/>
                        </a:spcBef>
                        <a:spcAft>
                          <a:spcPts val="0"/>
                        </a:spcAft>
                      </a:pPr>
                      <a:r>
                        <a:rPr lang="en-US" sz="3300" dirty="0">
                          <a:effectLst/>
                          <a:latin typeface="Times New Roman" panose="02020603050405020304" pitchFamily="18" charset="0"/>
                          <a:cs typeface="Times New Roman" panose="02020603050405020304" pitchFamily="18" charset="0"/>
                        </a:rPr>
                        <a:t>1001</a:t>
                      </a:r>
                      <a:endParaRPr lang="en-US" sz="3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23" marR="70723" marT="0" marB="0"/>
                </a:tc>
                <a:extLst>
                  <a:ext uri="{0D108BD9-81ED-4DB2-BD59-A6C34878D82A}">
                    <a16:rowId xmlns:a16="http://schemas.microsoft.com/office/drawing/2014/main" val="3397016098"/>
                  </a:ext>
                </a:extLst>
              </a:tr>
            </a:tbl>
          </a:graphicData>
        </a:graphic>
      </p:graphicFrame>
    </p:spTree>
    <p:extLst>
      <p:ext uri="{BB962C8B-B14F-4D97-AF65-F5344CB8AC3E}">
        <p14:creationId xmlns:p14="http://schemas.microsoft.com/office/powerpoint/2010/main" val="1927916439"/>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46F4-CC5D-41B4-886E-E4C537D2AC64}"/>
              </a:ext>
            </a:extLst>
          </p:cNvPr>
          <p:cNvSpPr>
            <a:spLocks noGrp="1"/>
          </p:cNvSpPr>
          <p:nvPr>
            <p:ph type="title"/>
          </p:nvPr>
        </p:nvSpPr>
        <p:spPr>
          <a:xfrm>
            <a:off x="396573" y="320675"/>
            <a:ext cx="11407487" cy="1325563"/>
          </a:xfrm>
        </p:spPr>
        <p:txBody>
          <a:bodyPr>
            <a:normAutofit/>
          </a:bodyPr>
          <a:lstStyle/>
          <a:p>
            <a:r>
              <a:rPr lang="en-US" sz="5400" dirty="0">
                <a:latin typeface="Times New Roman" panose="02020603050405020304" pitchFamily="18" charset="0"/>
                <a:cs typeface="Times New Roman" panose="02020603050405020304" pitchFamily="18" charset="0"/>
              </a:rPr>
              <a:t>Planning and Development</a:t>
            </a:r>
          </a:p>
        </p:txBody>
      </p:sp>
      <p:sp>
        <p:nvSpPr>
          <p:cNvPr id="16"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ontent Placeholder 2">
            <a:extLst>
              <a:ext uri="{FF2B5EF4-FFF2-40B4-BE49-F238E27FC236}">
                <a16:creationId xmlns:a16="http://schemas.microsoft.com/office/drawing/2014/main" id="{A907EF56-3C9C-4CB9-90D5-8D071601E3CC}"/>
              </a:ext>
            </a:extLst>
          </p:cNvPr>
          <p:cNvGraphicFramePr>
            <a:graphicFrameLocks noGrp="1"/>
          </p:cNvGraphicFramePr>
          <p:nvPr>
            <p:ph idx="1"/>
            <p:extLst>
              <p:ext uri="{D42A27DB-BD31-4B8C-83A1-F6EECF244321}">
                <p14:modId xmlns:p14="http://schemas.microsoft.com/office/powerpoint/2010/main" val="3665377696"/>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61AC58E-2809-493F-BC84-E6A86D6A3F57}"/>
              </a:ext>
            </a:extLst>
          </p:cNvPr>
          <p:cNvSpPr txBox="1"/>
          <p:nvPr/>
        </p:nvSpPr>
        <p:spPr>
          <a:xfrm>
            <a:off x="9093665" y="3952002"/>
            <a:ext cx="2466363" cy="175432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Promote CPI Fair in DMS huddles</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Publicize Lean Transformation site. </a:t>
            </a:r>
          </a:p>
          <a:p>
            <a:endParaRPr lang="en-US" dirty="0"/>
          </a:p>
        </p:txBody>
      </p:sp>
      <p:pic>
        <p:nvPicPr>
          <p:cNvPr id="5" name="Picture 4">
            <a:extLst>
              <a:ext uri="{FF2B5EF4-FFF2-40B4-BE49-F238E27FC236}">
                <a16:creationId xmlns:a16="http://schemas.microsoft.com/office/drawing/2014/main" id="{464A240B-A45E-456A-8995-C3ED346A3F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573" y="3952002"/>
            <a:ext cx="2466363" cy="2302173"/>
          </a:xfrm>
          <a:prstGeom prst="rect">
            <a:avLst/>
          </a:prstGeom>
        </p:spPr>
      </p:pic>
    </p:spTree>
    <p:extLst>
      <p:ext uri="{BB962C8B-B14F-4D97-AF65-F5344CB8AC3E}">
        <p14:creationId xmlns:p14="http://schemas.microsoft.com/office/powerpoint/2010/main" val="2224301009"/>
      </p:ext>
    </p:extLst>
  </p:cSld>
  <p:clrMapOvr>
    <a:masterClrMapping/>
  </p:clrMapOvr>
  <p:transition advClick="0" advTm="30000">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80923-0C8D-4D6E-A9A4-F8D1B68DA5CF}"/>
              </a:ext>
            </a:extLst>
          </p:cNvPr>
          <p:cNvSpPr>
            <a:spLocks noGrp="1"/>
          </p:cNvSpPr>
          <p:nvPr>
            <p:ph type="title"/>
          </p:nvPr>
        </p:nvSpPr>
        <p:spPr>
          <a:xfrm>
            <a:off x="838200" y="557188"/>
            <a:ext cx="10515600" cy="1133499"/>
          </a:xfrm>
        </p:spPr>
        <p:txBody>
          <a:bodyPr>
            <a:normAutofit/>
          </a:bodyPr>
          <a:lstStyle/>
          <a:p>
            <a:pPr algn="ctr"/>
            <a:r>
              <a:rPr lang="en-US" sz="5200" dirty="0">
                <a:latin typeface="Times New Roman" panose="02020603050405020304" pitchFamily="18" charset="0"/>
                <a:cs typeface="Times New Roman" panose="02020603050405020304" pitchFamily="18" charset="0"/>
              </a:rPr>
              <a:t>Resources Required</a:t>
            </a:r>
            <a:endParaRPr lang="en-US" sz="5200" dirty="0"/>
          </a:p>
        </p:txBody>
      </p:sp>
      <p:graphicFrame>
        <p:nvGraphicFramePr>
          <p:cNvPr id="5" name="Content Placeholder 2">
            <a:extLst>
              <a:ext uri="{FF2B5EF4-FFF2-40B4-BE49-F238E27FC236}">
                <a16:creationId xmlns:a16="http://schemas.microsoft.com/office/drawing/2014/main" id="{BB1B809C-73A1-4267-AAAB-90656CDBC944}"/>
              </a:ext>
            </a:extLst>
          </p:cNvPr>
          <p:cNvGraphicFramePr>
            <a:graphicFrameLocks noGrp="1"/>
          </p:cNvGraphicFramePr>
          <p:nvPr>
            <p:ph idx="1"/>
            <p:extLst>
              <p:ext uri="{D42A27DB-BD31-4B8C-83A1-F6EECF244321}">
                <p14:modId xmlns:p14="http://schemas.microsoft.com/office/powerpoint/2010/main" val="25324034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353621"/>
      </p:ext>
    </p:extLst>
  </p:cSld>
  <p:clrMapOvr>
    <a:masterClrMapping/>
  </p:clrMapOvr>
  <mc:AlternateContent xmlns:mc="http://schemas.openxmlformats.org/markup-compatibility/2006" xmlns:p14="http://schemas.microsoft.com/office/powerpoint/2010/main">
    <mc:Choice Requires="p14">
      <p:transition spd="med" p14:dur="700" advClick="0" advTm="19000">
        <p:fade/>
      </p:transition>
    </mc:Choice>
    <mc:Fallback xmlns="">
      <p:transition spd="med" advClick="0" advTm="1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78773-7AD5-4D81-B73E-E692F20D983B}"/>
              </a:ext>
            </a:extLst>
          </p:cNvPr>
          <p:cNvSpPr>
            <a:spLocks noGrp="1"/>
          </p:cNvSpPr>
          <p:nvPr>
            <p:ph type="title"/>
          </p:nvPr>
        </p:nvSpPr>
        <p:spPr>
          <a:xfrm>
            <a:off x="838200" y="365125"/>
            <a:ext cx="10515600" cy="1828444"/>
          </a:xfrm>
        </p:spPr>
        <p:txBody>
          <a:bodyPr>
            <a:normAutofit/>
          </a:bodyPr>
          <a:lstStyle/>
          <a:p>
            <a:r>
              <a:rPr lang="en-US" dirty="0">
                <a:latin typeface="Times New Roman" panose="02020603050405020304" pitchFamily="18" charset="0"/>
                <a:cs typeface="Times New Roman" panose="02020603050405020304" pitchFamily="18" charset="0"/>
              </a:rPr>
              <a:t>Implementation Within Our Lean Framework</a:t>
            </a:r>
          </a:p>
        </p:txBody>
      </p:sp>
      <p:sp>
        <p:nvSpPr>
          <p:cNvPr id="3" name="Content Placeholder 2">
            <a:extLst>
              <a:ext uri="{FF2B5EF4-FFF2-40B4-BE49-F238E27FC236}">
                <a16:creationId xmlns:a16="http://schemas.microsoft.com/office/drawing/2014/main" id="{30213BF3-15D4-4B17-AA77-4D1FA1227933}"/>
              </a:ext>
            </a:extLst>
          </p:cNvPr>
          <p:cNvSpPr>
            <a:spLocks noGrp="1"/>
          </p:cNvSpPr>
          <p:nvPr>
            <p:ph sz="half" idx="1"/>
          </p:nvPr>
        </p:nvSpPr>
        <p:spPr>
          <a:xfrm>
            <a:off x="838200" y="2398626"/>
            <a:ext cx="5158427" cy="3730460"/>
          </a:xfrm>
        </p:spPr>
        <p:txBody>
          <a:bodyPr>
            <a:normAutofit/>
          </a:bodyPr>
          <a:lstStyle/>
          <a:p>
            <a:r>
              <a:rPr lang="en-US" sz="1600">
                <a:latin typeface="Times New Roman" panose="02020603050405020304" pitchFamily="18" charset="0"/>
                <a:cs typeface="Times New Roman" panose="02020603050405020304" pitchFamily="18" charset="0"/>
              </a:rPr>
              <a:t>Train Leaders in Lean:</a:t>
            </a:r>
          </a:p>
          <a:p>
            <a:pPr lvl="1"/>
            <a:r>
              <a:rPr lang="en-US" sz="1600">
                <a:latin typeface="Times New Roman" panose="02020603050405020304" pitchFamily="18" charset="0"/>
                <a:cs typeface="Times New Roman" panose="02020603050405020304" pitchFamily="18" charset="0"/>
              </a:rPr>
              <a:t>Principles</a:t>
            </a:r>
          </a:p>
          <a:p>
            <a:pPr lvl="2"/>
            <a:r>
              <a:rPr lang="en-US" sz="1600">
                <a:latin typeface="Times New Roman" panose="02020603050405020304" pitchFamily="18" charset="0"/>
                <a:cs typeface="Times New Roman" panose="02020603050405020304" pitchFamily="18" charset="0"/>
              </a:rPr>
              <a:t>Continuous Improvement</a:t>
            </a:r>
          </a:p>
          <a:p>
            <a:pPr lvl="2"/>
            <a:r>
              <a:rPr lang="en-US" sz="1600">
                <a:latin typeface="Times New Roman" panose="02020603050405020304" pitchFamily="18" charset="0"/>
                <a:cs typeface="Times New Roman" panose="02020603050405020304" pitchFamily="18" charset="0"/>
              </a:rPr>
              <a:t>Respect for People</a:t>
            </a:r>
          </a:p>
          <a:p>
            <a:pPr lvl="1"/>
            <a:r>
              <a:rPr lang="en-US" sz="1600">
                <a:latin typeface="Times New Roman" panose="02020603050405020304" pitchFamily="18" charset="0"/>
                <a:cs typeface="Times New Roman" panose="02020603050405020304" pitchFamily="18" charset="0"/>
              </a:rPr>
              <a:t>Methods</a:t>
            </a:r>
          </a:p>
          <a:p>
            <a:pPr lvl="2"/>
            <a:r>
              <a:rPr lang="en-US" sz="1600">
                <a:latin typeface="Times New Roman" panose="02020603050405020304" pitchFamily="18" charset="0"/>
                <a:cs typeface="Times New Roman" panose="02020603050405020304" pitchFamily="18" charset="0"/>
              </a:rPr>
              <a:t>Deploy the Lean Management System</a:t>
            </a:r>
          </a:p>
          <a:p>
            <a:pPr lvl="3"/>
            <a:r>
              <a:rPr lang="en-US" sz="1600">
                <a:latin typeface="Times New Roman" panose="02020603050405020304" pitchFamily="18" charset="0"/>
                <a:cs typeface="Times New Roman" panose="02020603050405020304" pitchFamily="18" charset="0"/>
              </a:rPr>
              <a:t>DMS</a:t>
            </a:r>
          </a:p>
          <a:p>
            <a:pPr lvl="3"/>
            <a:r>
              <a:rPr lang="en-US" sz="1600">
                <a:latin typeface="Times New Roman" panose="02020603050405020304" pitchFamily="18" charset="0"/>
                <a:cs typeface="Times New Roman" panose="02020603050405020304" pitchFamily="18" charset="0"/>
              </a:rPr>
              <a:t>Value Streams etc.</a:t>
            </a:r>
          </a:p>
          <a:p>
            <a:pPr lvl="2"/>
            <a:r>
              <a:rPr lang="en-US" sz="1600">
                <a:latin typeface="Times New Roman" panose="02020603050405020304" pitchFamily="18" charset="0"/>
                <a:cs typeface="Times New Roman" panose="02020603050405020304" pitchFamily="18" charset="0"/>
              </a:rPr>
              <a:t>Create a culture of employee empowerment</a:t>
            </a:r>
          </a:p>
          <a:p>
            <a:pPr lvl="1"/>
            <a:r>
              <a:rPr lang="en-US" sz="1600">
                <a:latin typeface="Times New Roman" panose="02020603050405020304" pitchFamily="18" charset="0"/>
                <a:cs typeface="Times New Roman" panose="02020603050405020304" pitchFamily="18" charset="0"/>
              </a:rPr>
              <a:t>Tools</a:t>
            </a:r>
          </a:p>
          <a:p>
            <a:pPr lvl="2"/>
            <a:r>
              <a:rPr lang="en-US" sz="1600">
                <a:latin typeface="Times New Roman" panose="02020603050405020304" pitchFamily="18" charset="0"/>
                <a:cs typeface="Times New Roman" panose="02020603050405020304" pitchFamily="18" charset="0"/>
              </a:rPr>
              <a:t>Standard Work</a:t>
            </a:r>
          </a:p>
          <a:p>
            <a:pPr lvl="2"/>
            <a:r>
              <a:rPr lang="en-US" sz="1600">
                <a:latin typeface="Times New Roman" panose="02020603050405020304" pitchFamily="18" charset="0"/>
                <a:cs typeface="Times New Roman" panose="02020603050405020304" pitchFamily="18" charset="0"/>
              </a:rPr>
              <a:t>RIE</a:t>
            </a:r>
          </a:p>
          <a:p>
            <a:pPr lvl="2"/>
            <a:r>
              <a:rPr lang="en-US" sz="1600">
                <a:latin typeface="Times New Roman" panose="02020603050405020304" pitchFamily="18" charset="0"/>
                <a:cs typeface="Times New Roman" panose="02020603050405020304" pitchFamily="18" charset="0"/>
              </a:rPr>
              <a:t>A3, 5S etc.</a:t>
            </a:r>
            <a:endParaRPr lang="en-US" sz="1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BE48FAF-A87A-44A9-AD13-C4D3A29D0099}"/>
              </a:ext>
            </a:extLst>
          </p:cNvPr>
          <p:cNvSpPr>
            <a:spLocks noGrp="1"/>
          </p:cNvSpPr>
          <p:nvPr>
            <p:ph sz="half" idx="2"/>
          </p:nvPr>
        </p:nvSpPr>
        <p:spPr>
          <a:xfrm>
            <a:off x="6189154" y="2398626"/>
            <a:ext cx="5164645" cy="3730460"/>
          </a:xfrm>
        </p:spPr>
        <p:txBody>
          <a:bodyPr>
            <a:normAutofit/>
          </a:bodyPr>
          <a:lstStyle/>
          <a:p>
            <a:r>
              <a:rPr lang="en-US" sz="2000">
                <a:latin typeface="Times New Roman" panose="02020603050405020304" pitchFamily="18" charset="0"/>
                <a:cs typeface="Times New Roman" panose="02020603050405020304" pitchFamily="18" charset="0"/>
              </a:rPr>
              <a:t>Recognize and Reward</a:t>
            </a:r>
          </a:p>
          <a:p>
            <a:pPr lvl="1"/>
            <a:r>
              <a:rPr lang="en-US" sz="2000">
                <a:latin typeface="Times New Roman" panose="02020603050405020304" pitchFamily="18" charset="0"/>
                <a:cs typeface="Times New Roman" panose="02020603050405020304" pitchFamily="18" charset="0"/>
              </a:rPr>
              <a:t>Employees</a:t>
            </a:r>
          </a:p>
          <a:p>
            <a:pPr lvl="1"/>
            <a:r>
              <a:rPr lang="en-US" sz="2000">
                <a:latin typeface="Times New Roman" panose="02020603050405020304" pitchFamily="18" charset="0"/>
                <a:cs typeface="Times New Roman" panose="02020603050405020304" pitchFamily="18" charset="0"/>
              </a:rPr>
              <a:t>Workgroups</a:t>
            </a:r>
          </a:p>
        </p:txBody>
      </p:sp>
    </p:spTree>
    <p:extLst>
      <p:ext uri="{BB962C8B-B14F-4D97-AF65-F5344CB8AC3E}">
        <p14:creationId xmlns:p14="http://schemas.microsoft.com/office/powerpoint/2010/main" val="4133231730"/>
      </p:ext>
    </p:extLst>
  </p:cSld>
  <p:clrMapOvr>
    <a:masterClrMapping/>
  </p:clrMapOvr>
  <mc:AlternateContent xmlns:mc="http://schemas.openxmlformats.org/markup-compatibility/2006" xmlns:p14="http://schemas.microsoft.com/office/powerpoint/2010/main">
    <mc:Choice Requires="p14">
      <p:transition spd="med" p14:dur="700" advClick="0" advTm="42000">
        <p:fade/>
      </p:transition>
    </mc:Choice>
    <mc:Fallback xmlns="">
      <p:transition spd="med" advClick="0" advTm="4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4B10-B991-4F50-9534-37BDCD9AAC4D}"/>
              </a:ext>
            </a:extLst>
          </p:cNvPr>
          <p:cNvSpPr>
            <a:spLocks noGrp="1"/>
          </p:cNvSpPr>
          <p:nvPr>
            <p:ph type="title"/>
          </p:nvPr>
        </p:nvSpPr>
        <p:spPr>
          <a:xfrm>
            <a:off x="1913468" y="365125"/>
            <a:ext cx="9440332" cy="1325563"/>
          </a:xfrm>
        </p:spPr>
        <p:txBody>
          <a:bodyPr>
            <a:normAutofit/>
          </a:bodyPr>
          <a:lstStyle/>
          <a:p>
            <a:r>
              <a:rPr lang="en-US" sz="5400">
                <a:latin typeface="Times New Roman" panose="02020603050405020304" pitchFamily="18" charset="0"/>
                <a:cs typeface="Times New Roman" panose="02020603050405020304" pitchFamily="18" charset="0"/>
              </a:rPr>
              <a:t>Benefits and Cost Impact</a:t>
            </a:r>
            <a:endParaRPr lang="en-US" sz="5400"/>
          </a:p>
        </p:txBody>
      </p:sp>
      <p:sp>
        <p:nvSpPr>
          <p:cNvPr id="51" name="Rectangle 50">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6" name="Graphic 35" descr="Head with Gears">
            <a:extLst>
              <a:ext uri="{FF2B5EF4-FFF2-40B4-BE49-F238E27FC236}">
                <a16:creationId xmlns:a16="http://schemas.microsoft.com/office/drawing/2014/main" id="{2735657E-40B4-4B98-8F20-1E8A3FBED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FE0266DC-C9E2-4E44-A0D7-445E732EDFA3}"/>
              </a:ext>
            </a:extLst>
          </p:cNvPr>
          <p:cNvSpPr>
            <a:spLocks noGrp="1"/>
          </p:cNvSpPr>
          <p:nvPr>
            <p:ph idx="1"/>
          </p:nvPr>
        </p:nvSpPr>
        <p:spPr>
          <a:xfrm>
            <a:off x="838200" y="1825625"/>
            <a:ext cx="10515600" cy="4351338"/>
          </a:xfrm>
        </p:spPr>
        <p:txBody>
          <a:bodyPr>
            <a:normAutofit/>
          </a:bodyPr>
          <a:lstStyle/>
          <a:p>
            <a:r>
              <a:rPr lang="en-US">
                <a:latin typeface="Times New Roman" panose="02020603050405020304" pitchFamily="18" charset="0"/>
                <a:cs typeface="Times New Roman" panose="02020603050405020304" pitchFamily="18" charset="0"/>
              </a:rPr>
              <a:t>Increase Lean knowledge understanding and practice</a:t>
            </a:r>
          </a:p>
          <a:p>
            <a:r>
              <a:rPr lang="en-US">
                <a:latin typeface="Times New Roman" panose="02020603050405020304" pitchFamily="18" charset="0"/>
                <a:cs typeface="Times New Roman" panose="02020603050405020304" pitchFamily="18" charset="0"/>
              </a:rPr>
              <a:t>Consistent micro enhancements in operations</a:t>
            </a:r>
          </a:p>
          <a:p>
            <a:r>
              <a:rPr lang="en-US">
                <a:latin typeface="Times New Roman" panose="02020603050405020304" pitchFamily="18" charset="0"/>
                <a:cs typeface="Times New Roman" panose="02020603050405020304" pitchFamily="18" charset="0"/>
              </a:rPr>
              <a:t>No extra FTE</a:t>
            </a:r>
          </a:p>
          <a:p>
            <a:r>
              <a:rPr lang="en-US">
                <a:latin typeface="Times New Roman" panose="02020603050405020304" pitchFamily="18" charset="0"/>
                <a:cs typeface="Times New Roman" panose="02020603050405020304" pitchFamily="18" charset="0"/>
              </a:rPr>
              <a:t>Able to use current available resources</a:t>
            </a:r>
          </a:p>
          <a:p>
            <a:r>
              <a:rPr lang="en-US">
                <a:latin typeface="Times New Roman" panose="02020603050405020304" pitchFamily="18" charset="0"/>
                <a:cs typeface="Times New Roman" panose="02020603050405020304" pitchFamily="18" charset="0"/>
              </a:rPr>
              <a:t>Anticipate significant cost savings and efficiencies</a:t>
            </a:r>
          </a:p>
          <a:p>
            <a:pPr lvl="1"/>
            <a:r>
              <a:rPr lang="en-US">
                <a:latin typeface="Times New Roman" panose="02020603050405020304" pitchFamily="18" charset="0"/>
                <a:cs typeface="Times New Roman" panose="02020603050405020304" pitchFamily="18" charset="0"/>
              </a:rPr>
              <a:t>Small gains</a:t>
            </a:r>
          </a:p>
          <a:p>
            <a:pPr lvl="1"/>
            <a:r>
              <a:rPr lang="en-US">
                <a:latin typeface="Times New Roman" panose="02020603050405020304" pitchFamily="18" charset="0"/>
                <a:cs typeface="Times New Roman" panose="02020603050405020304" pitchFamily="18" charset="0"/>
              </a:rPr>
              <a:t>Transformational gains</a:t>
            </a:r>
          </a:p>
          <a:p>
            <a:endParaRPr lang="en-US"/>
          </a:p>
        </p:txBody>
      </p:sp>
    </p:spTree>
    <p:extLst>
      <p:ext uri="{BB962C8B-B14F-4D97-AF65-F5344CB8AC3E}">
        <p14:creationId xmlns:p14="http://schemas.microsoft.com/office/powerpoint/2010/main" val="601876768"/>
      </p:ext>
    </p:extLst>
  </p:cSld>
  <p:clrMapOvr>
    <a:masterClrMapping/>
  </p:clrMapOvr>
  <mc:AlternateContent xmlns:mc="http://schemas.openxmlformats.org/markup-compatibility/2006" xmlns:p14="http://schemas.microsoft.com/office/powerpoint/2010/main">
    <mc:Choice Requires="p14">
      <p:transition spd="med" p14:dur="700" advClick="0" advTm="23000">
        <p:fade/>
      </p:transition>
    </mc:Choice>
    <mc:Fallback xmlns="">
      <p:transition spd="med" advClick="0" advTm="2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81DDFD-3C1E-48F8-94ED-490E4187F1CB}"/>
              </a:ext>
            </a:extLst>
          </p:cNvPr>
          <p:cNvSpPr>
            <a:spLocks noGrp="1"/>
          </p:cNvSpPr>
          <p:nvPr>
            <p:ph type="title"/>
          </p:nvPr>
        </p:nvSpPr>
        <p:spPr>
          <a:xfrm>
            <a:off x="1137034" y="609600"/>
            <a:ext cx="6478417" cy="1322887"/>
          </a:xfrm>
        </p:spPr>
        <p:txBody>
          <a:bodyPr>
            <a:normAutofit/>
          </a:bodyPr>
          <a:lstStyle/>
          <a:p>
            <a:r>
              <a:rPr lang="en-US" dirty="0">
                <a:latin typeface="Times New Roman" panose="02020603050405020304" pitchFamily="18" charset="0"/>
                <a:cs typeface="Times New Roman" panose="02020603050405020304" pitchFamily="18" charset="0"/>
              </a:rPr>
              <a:t>Relative Scope of Project</a:t>
            </a:r>
          </a:p>
        </p:txBody>
      </p:sp>
      <p:sp>
        <p:nvSpPr>
          <p:cNvPr id="54" name="Freeform: Shape 53">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F99CA3F-174A-4C00-A163-C3161B47A004}"/>
              </a:ext>
            </a:extLst>
          </p:cNvPr>
          <p:cNvSpPr>
            <a:spLocks noGrp="1"/>
          </p:cNvSpPr>
          <p:nvPr>
            <p:ph idx="1"/>
          </p:nvPr>
        </p:nvSpPr>
        <p:spPr>
          <a:xfrm>
            <a:off x="1137035" y="2194102"/>
            <a:ext cx="6260052" cy="3230883"/>
          </a:xfrm>
        </p:spPr>
        <p:txBody>
          <a:bodyPr>
            <a:normAutofit/>
          </a:bodyPr>
          <a:lstStyle/>
          <a:p>
            <a:r>
              <a:rPr lang="en-US" sz="2000" dirty="0">
                <a:latin typeface="Times New Roman" panose="02020603050405020304" pitchFamily="18" charset="0"/>
                <a:cs typeface="Times New Roman" panose="02020603050405020304" pitchFamily="18" charset="0"/>
              </a:rPr>
              <a:t>Facility-wide </a:t>
            </a:r>
          </a:p>
          <a:p>
            <a:r>
              <a:rPr lang="en-US" sz="2000" dirty="0">
                <a:latin typeface="Times New Roman" panose="02020603050405020304" pitchFamily="18" charset="0"/>
                <a:cs typeface="Times New Roman" panose="02020603050405020304" pitchFamily="18" charset="0"/>
              </a:rPr>
              <a:t>Potential application in other facilities at the VA</a:t>
            </a:r>
          </a:p>
          <a:p>
            <a:r>
              <a:rPr lang="en-US" sz="2000" dirty="0">
                <a:latin typeface="Times New Roman" panose="02020603050405020304" pitchFamily="18" charset="0"/>
                <a:cs typeface="Times New Roman" panose="02020603050405020304" pitchFamily="18" charset="0"/>
              </a:rPr>
              <a:t>Project can also be applied VA wide</a:t>
            </a:r>
          </a:p>
        </p:txBody>
      </p:sp>
      <p:sp>
        <p:nvSpPr>
          <p:cNvPr id="56" name="Freeform: Shape 55">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a:extLst>
              <a:ext uri="{FF2B5EF4-FFF2-40B4-BE49-F238E27FC236}">
                <a16:creationId xmlns:a16="http://schemas.microsoft.com/office/drawing/2014/main" id="{771E7D68-CF95-408A-857C-0BD45ECFDA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3123" y="1662682"/>
            <a:ext cx="3521122" cy="3521122"/>
          </a:xfrm>
          <a:prstGeom prst="rect">
            <a:avLst/>
          </a:prstGeom>
        </p:spPr>
      </p:pic>
    </p:spTree>
    <p:extLst>
      <p:ext uri="{BB962C8B-B14F-4D97-AF65-F5344CB8AC3E}">
        <p14:creationId xmlns:p14="http://schemas.microsoft.com/office/powerpoint/2010/main" val="3380146094"/>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template" id="{EFD4AA49-B511-43BB-B84D-D521CA167D04}" vid="{ACEDA2AF-1BAF-4D54-B6F9-5B3D2F35EA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768</Words>
  <Application>Microsoft Office PowerPoint</Application>
  <PresentationFormat>Widescreen</PresentationFormat>
  <Paragraphs>88</Paragraphs>
  <Slides>9</Slides>
  <Notes>9</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Georgia</vt:lpstr>
      <vt:lpstr>Times New Roman</vt:lpstr>
      <vt:lpstr>Office Theme</vt:lpstr>
      <vt:lpstr>2_Office Theme</vt:lpstr>
      <vt:lpstr>PowerPoint Presentation</vt:lpstr>
      <vt:lpstr>Background &amp; Description</vt:lpstr>
      <vt:lpstr>PowerPoint Presentation</vt:lpstr>
      <vt:lpstr>Employee Experience in Lean</vt:lpstr>
      <vt:lpstr>Planning and Development</vt:lpstr>
      <vt:lpstr>Resources Required</vt:lpstr>
      <vt:lpstr>Implementation Within Our Lean Framework</vt:lpstr>
      <vt:lpstr>Benefits and Cost Impact</vt:lpstr>
      <vt:lpstr>Relative Scope of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Fiyufe, Ernest J.</dc:creator>
  <cp:lastModifiedBy>Fiyufe, Ernest J.</cp:lastModifiedBy>
  <cp:revision>35</cp:revision>
  <dcterms:created xsi:type="dcterms:W3CDTF">2021-03-08T19:46:24Z</dcterms:created>
  <dcterms:modified xsi:type="dcterms:W3CDTF">2021-03-17T15:32:15Z</dcterms:modified>
</cp:coreProperties>
</file>