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m4a" ContentType="audio/mp4"/>
  <Default Extension="rels" ContentType="application/vnd.openxmlformats-package.relationships+xml"/>
  <Default Extension="docx" ContentType="application/vnd.openxmlformats-officedocument.wordprocessingml.document"/>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theme/theme1.xml" ContentType="application/vnd.openxmlformats-officedocument.theme+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ink/ink5.xml" ContentType="application/inkml+xml"/>
  <Override PartName="/ppt/theme/theme2.xml" ContentType="application/vnd.openxmlformats-officedocument.theme+xml"/>
  <Override PartName="/ppt/theme/theme3.xml" ContentType="application/vnd.openxmlformats-officedocument.theme+xml"/>
  <Override PartName="/ppt/ink/ink6.xml" ContentType="application/inkml+xml"/>
  <Override PartName="/ppt/ink/ink7.xml" ContentType="application/inkml+xml"/>
  <Override PartName="/ppt/ink/ink3.xml" ContentType="application/inkml+xml"/>
  <Override PartName="/ppt/ink/ink2.xml" ContentType="application/inkml+xml"/>
  <Override PartName="/ppt/ink/ink1.xml" ContentType="application/inkml+xml"/>
  <Override PartName="/ppt/ink/ink8.xml" ContentType="application/inkml+xml"/>
  <Override PartName="/ppt/ink/ink9.xml" ContentType="application/inkml+xml"/>
  <Override PartName="/ppt/ink/ink10.xml" ContentType="application/inkml+xml"/>
  <Override PartName="/ppt/ink/ink4.xml" ContentType="application/inkml+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90" r:id="rId6"/>
    <p:sldId id="292" r:id="rId7"/>
    <p:sldId id="295" r:id="rId8"/>
    <p:sldId id="263" r:id="rId9"/>
    <p:sldId id="285"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autoAdjust="0"/>
    <p:restoredTop sz="78003" autoAdjust="0"/>
  </p:normalViewPr>
  <p:slideViewPr>
    <p:cSldViewPr snapToGrid="0">
      <p:cViewPr varScale="1">
        <p:scale>
          <a:sx n="52" d="100"/>
          <a:sy n="52" d="100"/>
        </p:scale>
        <p:origin x="1374"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2424"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F5E65-0870-47F7-9B02-458DDC08709E}" type="doc">
      <dgm:prSet loTypeId="urn:microsoft.com/office/officeart/2011/layout/RadialPictureList" loCatId="picture" qsTypeId="urn:microsoft.com/office/officeart/2005/8/quickstyle/simple1" qsCatId="simple" csTypeId="urn:microsoft.com/office/officeart/2005/8/colors/colorful1" csCatId="colorful" phldr="1"/>
      <dgm:spPr/>
      <dgm:t>
        <a:bodyPr/>
        <a:lstStyle/>
        <a:p>
          <a:endParaRPr lang="en-US"/>
        </a:p>
      </dgm:t>
    </dgm:pt>
    <dgm:pt modelId="{1CFC9224-F687-48C2-9FFA-6B7675598914}">
      <dgm:prSet phldrT="[Text]"/>
      <dgm:spPr/>
      <dgm:t>
        <a:bodyPr/>
        <a:lstStyle/>
        <a:p>
          <a:pPr>
            <a:spcAft>
              <a:spcPts val="0"/>
            </a:spcAft>
          </a:pPr>
          <a:r>
            <a:rPr lang="en-US" dirty="0"/>
            <a:t>(114 x $2,927) </a:t>
          </a:r>
          <a:r>
            <a:rPr lang="en-US" b="1" dirty="0"/>
            <a:t>$333,678</a:t>
          </a:r>
          <a:r>
            <a:rPr lang="en-US" dirty="0"/>
            <a:t> in VERA funding </a:t>
          </a:r>
        </a:p>
      </dgm:t>
    </dgm:pt>
    <dgm:pt modelId="{8FA14463-CC77-4BD7-98DA-E5C98A309F93}" type="parTrans" cxnId="{2F047CF5-398B-4BF8-A494-F42847A32D66}">
      <dgm:prSet/>
      <dgm:spPr/>
      <dgm:t>
        <a:bodyPr/>
        <a:lstStyle/>
        <a:p>
          <a:endParaRPr lang="en-US"/>
        </a:p>
      </dgm:t>
    </dgm:pt>
    <dgm:pt modelId="{D68DA151-31AA-432D-B455-8BEF33EC6160}" type="sibTrans" cxnId="{2F047CF5-398B-4BF8-A494-F42847A32D66}">
      <dgm:prSet/>
      <dgm:spPr/>
      <dgm:t>
        <a:bodyPr/>
        <a:lstStyle/>
        <a:p>
          <a:endParaRPr lang="en-US"/>
        </a:p>
      </dgm:t>
    </dgm:pt>
    <dgm:pt modelId="{26619B39-8C0B-4D05-A2AD-C66BCF7FBA2E}">
      <dgm:prSet phldrT="[Text]"/>
      <dgm:spPr/>
      <dgm:t>
        <a:bodyPr/>
        <a:lstStyle/>
        <a:p>
          <a:r>
            <a:rPr lang="en-US" dirty="0"/>
            <a:t>114 Veterans (36%) have either been seen or have future appointments </a:t>
          </a:r>
        </a:p>
      </dgm:t>
    </dgm:pt>
    <dgm:pt modelId="{2B80ADD9-E072-44AE-B773-3219D94BDC12}" type="parTrans" cxnId="{1E4A3EC9-D187-4818-A3A1-F4E4CA670118}">
      <dgm:prSet/>
      <dgm:spPr/>
      <dgm:t>
        <a:bodyPr/>
        <a:lstStyle/>
        <a:p>
          <a:endParaRPr lang="en-US"/>
        </a:p>
      </dgm:t>
    </dgm:pt>
    <dgm:pt modelId="{F916942A-B696-4707-BB4B-9358DB594A5A}" type="sibTrans" cxnId="{1E4A3EC9-D187-4818-A3A1-F4E4CA670118}">
      <dgm:prSet/>
      <dgm:spPr/>
      <dgm:t>
        <a:bodyPr/>
        <a:lstStyle/>
        <a:p>
          <a:endParaRPr lang="en-US"/>
        </a:p>
      </dgm:t>
    </dgm:pt>
    <dgm:pt modelId="{D535D2D6-9306-4049-BD4D-356577D8E22F}">
      <dgm:prSet phldrT="[Text]"/>
      <dgm:spPr/>
      <dgm:t>
        <a:bodyPr/>
        <a:lstStyle/>
        <a:p>
          <a:r>
            <a:rPr lang="en-US" dirty="0"/>
            <a:t>VERA funding could be increased from zero to at least $2,927 per unique</a:t>
          </a:r>
        </a:p>
      </dgm:t>
    </dgm:pt>
    <dgm:pt modelId="{14EA511B-3927-4E9A-BD1A-350D8603D108}" type="parTrans" cxnId="{B7C3788D-8554-49F2-B640-8E4BDC3D83AD}">
      <dgm:prSet/>
      <dgm:spPr/>
      <dgm:t>
        <a:bodyPr/>
        <a:lstStyle/>
        <a:p>
          <a:endParaRPr lang="en-US"/>
        </a:p>
      </dgm:t>
    </dgm:pt>
    <dgm:pt modelId="{EB51075E-B325-47BF-9767-71D156FE1A5D}" type="sibTrans" cxnId="{B7C3788D-8554-49F2-B640-8E4BDC3D83AD}">
      <dgm:prSet/>
      <dgm:spPr/>
      <dgm:t>
        <a:bodyPr/>
        <a:lstStyle/>
        <a:p>
          <a:endParaRPr lang="en-US"/>
        </a:p>
      </dgm:t>
    </dgm:pt>
    <dgm:pt modelId="{79593DC9-C88F-4CBC-8036-A993AF1B1BE1}">
      <dgm:prSet phldrT="[Text]"/>
      <dgm:spPr/>
      <dgm:t>
        <a:bodyPr/>
        <a:lstStyle/>
        <a:p>
          <a:r>
            <a:rPr lang="en-US" dirty="0"/>
            <a:t>Veteran medications are safely monitored</a:t>
          </a:r>
        </a:p>
      </dgm:t>
    </dgm:pt>
    <dgm:pt modelId="{44BE547B-5BD4-4503-9217-58F59B098957}" type="parTrans" cxnId="{98C05F9C-89EB-4ECF-BD29-46AD47E78B5E}">
      <dgm:prSet/>
      <dgm:spPr/>
      <dgm:t>
        <a:bodyPr/>
        <a:lstStyle/>
        <a:p>
          <a:endParaRPr lang="en-US"/>
        </a:p>
      </dgm:t>
    </dgm:pt>
    <dgm:pt modelId="{256FE828-B3D0-469F-B8B8-20F5BA35DBFD}" type="sibTrans" cxnId="{98C05F9C-89EB-4ECF-BD29-46AD47E78B5E}">
      <dgm:prSet/>
      <dgm:spPr/>
      <dgm:t>
        <a:bodyPr/>
        <a:lstStyle/>
        <a:p>
          <a:endParaRPr lang="en-US"/>
        </a:p>
      </dgm:t>
    </dgm:pt>
    <dgm:pt modelId="{1C3028FB-816A-4226-AE45-D0E6A08CDFD7}" type="pres">
      <dgm:prSet presAssocID="{727F5E65-0870-47F7-9B02-458DDC08709E}" presName="Name0" presStyleCnt="0">
        <dgm:presLayoutVars>
          <dgm:chMax val="1"/>
          <dgm:chPref val="1"/>
          <dgm:dir/>
          <dgm:resizeHandles/>
        </dgm:presLayoutVars>
      </dgm:prSet>
      <dgm:spPr/>
    </dgm:pt>
    <dgm:pt modelId="{303AB876-B8F9-4018-BA5A-3657B4B9C877}" type="pres">
      <dgm:prSet presAssocID="{1CFC9224-F687-48C2-9FFA-6B7675598914}" presName="Parent" presStyleLbl="node1" presStyleIdx="0" presStyleCnt="2">
        <dgm:presLayoutVars>
          <dgm:chMax val="4"/>
          <dgm:chPref val="3"/>
        </dgm:presLayoutVars>
      </dgm:prSet>
      <dgm:spPr/>
    </dgm:pt>
    <dgm:pt modelId="{F2936003-D08B-4D4A-847E-853AC8B4B106}" type="pres">
      <dgm:prSet presAssocID="{26619B39-8C0B-4D05-A2AD-C66BCF7FBA2E}" presName="Accent" presStyleLbl="node1" presStyleIdx="1" presStyleCnt="2"/>
      <dgm:spPr/>
    </dgm:pt>
    <dgm:pt modelId="{ED12D6D3-4296-47E9-98A9-878D671AF3AD}" type="pres">
      <dgm:prSet presAssocID="{26619B39-8C0B-4D05-A2AD-C66BCF7FBA2E}" presName="Image1" presStyleLbl="fgImgPlace1" presStyleIdx="0" presStyleCnt="3"/>
      <dgm:spPr>
        <a:solidFill>
          <a:schemeClr val="accent2">
            <a:lumMod val="20000"/>
            <a:lumOff val="80000"/>
          </a:schemeClr>
        </a:solidFill>
      </dgm:spPr>
    </dgm:pt>
    <dgm:pt modelId="{5CD2E51D-2E44-4143-915A-55CDE31A8A40}" type="pres">
      <dgm:prSet presAssocID="{26619B39-8C0B-4D05-A2AD-C66BCF7FBA2E}" presName="Child1" presStyleLbl="revTx" presStyleIdx="0" presStyleCnt="3">
        <dgm:presLayoutVars>
          <dgm:chMax val="0"/>
          <dgm:chPref val="0"/>
          <dgm:bulletEnabled val="1"/>
        </dgm:presLayoutVars>
      </dgm:prSet>
      <dgm:spPr/>
    </dgm:pt>
    <dgm:pt modelId="{CDB463BD-3784-4B88-A59D-43D36B3AE2AB}" type="pres">
      <dgm:prSet presAssocID="{D535D2D6-9306-4049-BD4D-356577D8E22F}" presName="Image2" presStyleCnt="0"/>
      <dgm:spPr/>
    </dgm:pt>
    <dgm:pt modelId="{65B65DB3-370A-417F-AB3A-A8ABC466E085}" type="pres">
      <dgm:prSet presAssocID="{D535D2D6-9306-4049-BD4D-356577D8E22F}" presName="Image" presStyleLbl="fgImgPlace1" presStyleIdx="1" presStyleCnt="3"/>
      <dgm:spPr>
        <a:solidFill>
          <a:schemeClr val="accent3">
            <a:lumMod val="20000"/>
            <a:lumOff val="80000"/>
          </a:schemeClr>
        </a:solidFill>
      </dgm:spPr>
    </dgm:pt>
    <dgm:pt modelId="{11D4B4AD-78DF-4E1D-9BEF-853FECE6DDD0}" type="pres">
      <dgm:prSet presAssocID="{D535D2D6-9306-4049-BD4D-356577D8E22F}" presName="Child2" presStyleLbl="revTx" presStyleIdx="1" presStyleCnt="3">
        <dgm:presLayoutVars>
          <dgm:chMax val="0"/>
          <dgm:chPref val="0"/>
          <dgm:bulletEnabled val="1"/>
        </dgm:presLayoutVars>
      </dgm:prSet>
      <dgm:spPr/>
    </dgm:pt>
    <dgm:pt modelId="{A999BB4F-1131-4AAE-A410-2869A67A484E}" type="pres">
      <dgm:prSet presAssocID="{79593DC9-C88F-4CBC-8036-A993AF1B1BE1}" presName="Image3" presStyleCnt="0"/>
      <dgm:spPr/>
    </dgm:pt>
    <dgm:pt modelId="{A4D23E5B-AD94-416C-8BB1-8CE97AAFEDC3}" type="pres">
      <dgm:prSet presAssocID="{79593DC9-C88F-4CBC-8036-A993AF1B1BE1}" presName="Image" presStyleLbl="fgImgPlace1" presStyleIdx="2" presStyleCnt="3"/>
      <dgm:spPr>
        <a:solidFill>
          <a:schemeClr val="bg1">
            <a:lumMod val="85000"/>
          </a:schemeClr>
        </a:solidFill>
      </dgm:spPr>
    </dgm:pt>
    <dgm:pt modelId="{3C19D946-17A7-4B54-A6A4-3126E42679DA}" type="pres">
      <dgm:prSet presAssocID="{79593DC9-C88F-4CBC-8036-A993AF1B1BE1}" presName="Child3" presStyleLbl="revTx" presStyleIdx="2" presStyleCnt="3">
        <dgm:presLayoutVars>
          <dgm:chMax val="0"/>
          <dgm:chPref val="0"/>
          <dgm:bulletEnabled val="1"/>
        </dgm:presLayoutVars>
      </dgm:prSet>
      <dgm:spPr/>
    </dgm:pt>
  </dgm:ptLst>
  <dgm:cxnLst>
    <dgm:cxn modelId="{52B16A03-ECD6-4412-BBD3-F7C33B92BDCC}" type="presOf" srcId="{79593DC9-C88F-4CBC-8036-A993AF1B1BE1}" destId="{3C19D946-17A7-4B54-A6A4-3126E42679DA}" srcOrd="0" destOrd="0" presId="urn:microsoft.com/office/officeart/2011/layout/RadialPictureList"/>
    <dgm:cxn modelId="{450C653B-60AF-4028-9BF6-141BA510F4AC}" type="presOf" srcId="{1CFC9224-F687-48C2-9FFA-6B7675598914}" destId="{303AB876-B8F9-4018-BA5A-3657B4B9C877}" srcOrd="0" destOrd="0" presId="urn:microsoft.com/office/officeart/2011/layout/RadialPictureList"/>
    <dgm:cxn modelId="{DF7E054B-12B1-4DE7-9B91-DEB9CD3F6F32}" type="presOf" srcId="{D535D2D6-9306-4049-BD4D-356577D8E22F}" destId="{11D4B4AD-78DF-4E1D-9BEF-853FECE6DDD0}" srcOrd="0" destOrd="0" presId="urn:microsoft.com/office/officeart/2011/layout/RadialPictureList"/>
    <dgm:cxn modelId="{B7C3788D-8554-49F2-B640-8E4BDC3D83AD}" srcId="{1CFC9224-F687-48C2-9FFA-6B7675598914}" destId="{D535D2D6-9306-4049-BD4D-356577D8E22F}" srcOrd="1" destOrd="0" parTransId="{14EA511B-3927-4E9A-BD1A-350D8603D108}" sibTransId="{EB51075E-B325-47BF-9767-71D156FE1A5D}"/>
    <dgm:cxn modelId="{98C05F9C-89EB-4ECF-BD29-46AD47E78B5E}" srcId="{1CFC9224-F687-48C2-9FFA-6B7675598914}" destId="{79593DC9-C88F-4CBC-8036-A993AF1B1BE1}" srcOrd="2" destOrd="0" parTransId="{44BE547B-5BD4-4503-9217-58F59B098957}" sibTransId="{256FE828-B3D0-469F-B8B8-20F5BA35DBFD}"/>
    <dgm:cxn modelId="{D7E9159E-C7A4-4FC8-8A7C-A4DA1C961A70}" type="presOf" srcId="{727F5E65-0870-47F7-9B02-458DDC08709E}" destId="{1C3028FB-816A-4226-AE45-D0E6A08CDFD7}" srcOrd="0" destOrd="0" presId="urn:microsoft.com/office/officeart/2011/layout/RadialPictureList"/>
    <dgm:cxn modelId="{BBD0E1AC-D65A-42FA-AD9C-C4F172720CA4}" type="presOf" srcId="{26619B39-8C0B-4D05-A2AD-C66BCF7FBA2E}" destId="{5CD2E51D-2E44-4143-915A-55CDE31A8A40}" srcOrd="0" destOrd="0" presId="urn:microsoft.com/office/officeart/2011/layout/RadialPictureList"/>
    <dgm:cxn modelId="{1E4A3EC9-D187-4818-A3A1-F4E4CA670118}" srcId="{1CFC9224-F687-48C2-9FFA-6B7675598914}" destId="{26619B39-8C0B-4D05-A2AD-C66BCF7FBA2E}" srcOrd="0" destOrd="0" parTransId="{2B80ADD9-E072-44AE-B773-3219D94BDC12}" sibTransId="{F916942A-B696-4707-BB4B-9358DB594A5A}"/>
    <dgm:cxn modelId="{2F047CF5-398B-4BF8-A494-F42847A32D66}" srcId="{727F5E65-0870-47F7-9B02-458DDC08709E}" destId="{1CFC9224-F687-48C2-9FFA-6B7675598914}" srcOrd="0" destOrd="0" parTransId="{8FA14463-CC77-4BD7-98DA-E5C98A309F93}" sibTransId="{D68DA151-31AA-432D-B455-8BEF33EC6160}"/>
    <dgm:cxn modelId="{356FBD2A-8D9B-4AE5-BFC2-D9677B635755}" type="presParOf" srcId="{1C3028FB-816A-4226-AE45-D0E6A08CDFD7}" destId="{303AB876-B8F9-4018-BA5A-3657B4B9C877}" srcOrd="0" destOrd="0" presId="urn:microsoft.com/office/officeart/2011/layout/RadialPictureList"/>
    <dgm:cxn modelId="{A8AB9A84-8346-4AC2-BCAA-2C9E2F7CE43A}" type="presParOf" srcId="{1C3028FB-816A-4226-AE45-D0E6A08CDFD7}" destId="{F2936003-D08B-4D4A-847E-853AC8B4B106}" srcOrd="1" destOrd="0" presId="urn:microsoft.com/office/officeart/2011/layout/RadialPictureList"/>
    <dgm:cxn modelId="{834A0DEC-C2B6-4365-8023-D42535E89337}" type="presParOf" srcId="{1C3028FB-816A-4226-AE45-D0E6A08CDFD7}" destId="{ED12D6D3-4296-47E9-98A9-878D671AF3AD}" srcOrd="2" destOrd="0" presId="urn:microsoft.com/office/officeart/2011/layout/RadialPictureList"/>
    <dgm:cxn modelId="{FFC44702-FDC3-4116-924A-4DFBE84F200D}" type="presParOf" srcId="{1C3028FB-816A-4226-AE45-D0E6A08CDFD7}" destId="{5CD2E51D-2E44-4143-915A-55CDE31A8A40}" srcOrd="3" destOrd="0" presId="urn:microsoft.com/office/officeart/2011/layout/RadialPictureList"/>
    <dgm:cxn modelId="{2E8DD501-1D21-4DE3-A54B-0428A6A48E83}" type="presParOf" srcId="{1C3028FB-816A-4226-AE45-D0E6A08CDFD7}" destId="{CDB463BD-3784-4B88-A59D-43D36B3AE2AB}" srcOrd="4" destOrd="0" presId="urn:microsoft.com/office/officeart/2011/layout/RadialPictureList"/>
    <dgm:cxn modelId="{0AA72328-E596-4F19-BB41-78A772744CC9}" type="presParOf" srcId="{CDB463BD-3784-4B88-A59D-43D36B3AE2AB}" destId="{65B65DB3-370A-417F-AB3A-A8ABC466E085}" srcOrd="0" destOrd="0" presId="urn:microsoft.com/office/officeart/2011/layout/RadialPictureList"/>
    <dgm:cxn modelId="{669ED652-13BD-4FD2-B9AF-83446414D951}" type="presParOf" srcId="{1C3028FB-816A-4226-AE45-D0E6A08CDFD7}" destId="{11D4B4AD-78DF-4E1D-9BEF-853FECE6DDD0}" srcOrd="5" destOrd="0" presId="urn:microsoft.com/office/officeart/2011/layout/RadialPictureList"/>
    <dgm:cxn modelId="{970470E1-BAF9-4808-A7AA-2D505EC4E19E}" type="presParOf" srcId="{1C3028FB-816A-4226-AE45-D0E6A08CDFD7}" destId="{A999BB4F-1131-4AAE-A410-2869A67A484E}" srcOrd="6" destOrd="0" presId="urn:microsoft.com/office/officeart/2011/layout/RadialPictureList"/>
    <dgm:cxn modelId="{A9D9A5C6-56A8-4FC7-9149-E2AF1D741F09}" type="presParOf" srcId="{A999BB4F-1131-4AAE-A410-2869A67A484E}" destId="{A4D23E5B-AD94-416C-8BB1-8CE97AAFEDC3}" srcOrd="0" destOrd="0" presId="urn:microsoft.com/office/officeart/2011/layout/RadialPictureList"/>
    <dgm:cxn modelId="{59BB2A6F-3A63-4EFE-9ADD-0861F18DC935}" type="presParOf" srcId="{1C3028FB-816A-4226-AE45-D0E6A08CDFD7}" destId="{3C19D946-17A7-4B54-A6A4-3126E42679DA}" srcOrd="7" destOrd="0" presId="urn:microsoft.com/office/officeart/2011/layout/RadialPicture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AB876-B8F9-4018-BA5A-3657B4B9C877}">
      <dsp:nvSpPr>
        <dsp:cNvPr id="0" name=""/>
        <dsp:cNvSpPr/>
      </dsp:nvSpPr>
      <dsp:spPr>
        <a:xfrm>
          <a:off x="1034557" y="1964534"/>
          <a:ext cx="2006177" cy="200627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ts val="0"/>
            </a:spcAft>
            <a:buNone/>
          </a:pPr>
          <a:r>
            <a:rPr lang="en-US" sz="1900" kern="1200" dirty="0"/>
            <a:t>(114 x $2,927) </a:t>
          </a:r>
          <a:r>
            <a:rPr lang="en-US" sz="1900" b="1" kern="1200" dirty="0"/>
            <a:t>$333,678</a:t>
          </a:r>
          <a:r>
            <a:rPr lang="en-US" sz="1900" kern="1200" dirty="0"/>
            <a:t> in VERA funding </a:t>
          </a:r>
        </a:p>
      </dsp:txBody>
      <dsp:txXfrm>
        <a:off x="1328355" y="2258346"/>
        <a:ext cx="1418581" cy="1418652"/>
      </dsp:txXfrm>
    </dsp:sp>
    <dsp:sp modelId="{F2936003-D08B-4D4A-847E-853AC8B4B106}">
      <dsp:nvSpPr>
        <dsp:cNvPr id="0" name=""/>
        <dsp:cNvSpPr/>
      </dsp:nvSpPr>
      <dsp:spPr>
        <a:xfrm>
          <a:off x="0" y="849045"/>
          <a:ext cx="4044123" cy="4215753"/>
        </a:xfrm>
        <a:prstGeom prst="blockArc">
          <a:avLst>
            <a:gd name="adj1" fmla="val 17527788"/>
            <a:gd name="adj2" fmla="val 4119114"/>
            <a:gd name="adj3" fmla="val 575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2D6D3-4296-47E9-98A9-878D671AF3AD}">
      <dsp:nvSpPr>
        <dsp:cNvPr id="0" name=""/>
        <dsp:cNvSpPr/>
      </dsp:nvSpPr>
      <dsp:spPr>
        <a:xfrm>
          <a:off x="2977798" y="1204433"/>
          <a:ext cx="1074716" cy="1075017"/>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D2E51D-2E44-4143-915A-55CDE31A8A40}">
      <dsp:nvSpPr>
        <dsp:cNvPr id="0" name=""/>
        <dsp:cNvSpPr/>
      </dsp:nvSpPr>
      <dsp:spPr>
        <a:xfrm>
          <a:off x="4134032" y="1221718"/>
          <a:ext cx="1438549" cy="1040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US" sz="1400" kern="1200" dirty="0"/>
            <a:t>114 Veterans (36%) have either been seen or have future appointments </a:t>
          </a:r>
        </a:p>
      </dsp:txBody>
      <dsp:txXfrm>
        <a:off x="4134032" y="1221718"/>
        <a:ext cx="1438549" cy="1040447"/>
      </dsp:txXfrm>
    </dsp:sp>
    <dsp:sp modelId="{65B65DB3-370A-417F-AB3A-A8ABC466E085}">
      <dsp:nvSpPr>
        <dsp:cNvPr id="0" name=""/>
        <dsp:cNvSpPr/>
      </dsp:nvSpPr>
      <dsp:spPr>
        <a:xfrm>
          <a:off x="3393179" y="2427423"/>
          <a:ext cx="1074716" cy="1075017"/>
        </a:xfrm>
        <a:prstGeom prst="ellipse">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D4B4AD-78DF-4E1D-9BEF-853FECE6DDD0}">
      <dsp:nvSpPr>
        <dsp:cNvPr id="0" name=""/>
        <dsp:cNvSpPr/>
      </dsp:nvSpPr>
      <dsp:spPr>
        <a:xfrm>
          <a:off x="4555408" y="2442600"/>
          <a:ext cx="1438549" cy="1040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US" sz="1400" kern="1200" dirty="0"/>
            <a:t>VERA funding could be increased from zero to at least $2,927 per unique</a:t>
          </a:r>
        </a:p>
      </dsp:txBody>
      <dsp:txXfrm>
        <a:off x="4555408" y="2442600"/>
        <a:ext cx="1438549" cy="1040447"/>
      </dsp:txXfrm>
    </dsp:sp>
    <dsp:sp modelId="{A4D23E5B-AD94-416C-8BB1-8CE97AAFEDC3}">
      <dsp:nvSpPr>
        <dsp:cNvPr id="0" name=""/>
        <dsp:cNvSpPr/>
      </dsp:nvSpPr>
      <dsp:spPr>
        <a:xfrm>
          <a:off x="2977798" y="3667698"/>
          <a:ext cx="1074716" cy="1075017"/>
        </a:xfrm>
        <a:prstGeom prst="ellips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19D946-17A7-4B54-A6A4-3126E42679DA}">
      <dsp:nvSpPr>
        <dsp:cNvPr id="0" name=""/>
        <dsp:cNvSpPr/>
      </dsp:nvSpPr>
      <dsp:spPr>
        <a:xfrm>
          <a:off x="4134032" y="3689620"/>
          <a:ext cx="1438549" cy="1040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US" sz="1400" kern="1200" dirty="0"/>
            <a:t>Veteran medications are safely monitored</a:t>
          </a:r>
        </a:p>
      </dsp:txBody>
      <dsp:txXfrm>
        <a:off x="4134032" y="3689620"/>
        <a:ext cx="1438549" cy="104044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3/13/2021</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23T19:27:02.556"/>
    </inkml:context>
    <inkml:brush xml:id="br0">
      <inkml:brushProperty name="width" value="0.35" units="cm"/>
      <inkml:brushProperty name="height" value="0.35" units="cm"/>
      <inkml:brushProperty name="color" value="#FFFFFF"/>
      <inkml:brushProperty name="ignorePressure" value="1"/>
    </inkml:brush>
  </inkml:definitions>
  <inkml:trace contextRef="#ctx0" brushRef="#br0">507 1042,'1'8,"0"-1,1 1,0-1,1 0,0 1,0-1,3 5,4 11,-5-11,1 1,0-1,0 0,1 0,1-1,0 0,0-1,1 1,0-2,1 1,3 1,9-2,-22-9,1 0,-1 0,1 0,-1-1,0 1,1 0,-1 0,1 0,-1-1,0 1,1 0,-1 0,1-1,-1 1,0 0,0-1,1 1,-1 0,0-1,1 1,-1-1,0 1,0 0,0-1,0 1,1-1,-1 1,0-1,0 1,0-4,0 1,0 0,0-1,0 1,-1 0,1-1,-1 1,0 0,0 0,0 0,-2-3,-4-8,0 1,-1 1,-1 0,0 0,0 1,-1 0,-1 0,0 1,0 1,-1 0,-8-5,11 7,-1 2,1 0,-1 0,0 0,0 2,0-1,0 1,-1 0,1 1,-1 1,0-1,0 2,0-1,1 2,-1-1,-5 2,14-1,-1-1,0 1,0 0,1 0,-1 0,0 0,1 1,-1-1,1 1,0 0,-1-1,1 1,0 0,0 0,0 0,0 1,1-1,-1 0,1 1,-1-1,1 1,0-1,0 1,-1 1,-1 7,1-1,0 1,1 0,0 0,1 9,-2 8,1-21,-1 0,0 0,-1 0,0 0,0-1,0 1,-4 4,-8 20,15-31,0 0,0 0,0 0,0 0,0 0,0 1,0-1,0 0,0 0,0 0,0 0,0 0,0 0,0 0,0 1,0-1,0 0,-1 0,1 0,0 0,0 0,0 0,0 0,0 0,0 0,0 1,0-1,0 0,-1 0,1 0,0 0,0 0,0 0,0 0,0 0,0 0,0 0,-1 0,1 0,0 0,0 0,0 0,0 0,0 0,0 0,-1 0,1 0,0 0,0 0,0 0,0 0,0 0,0-1,0 1,-1 0,1 0,0 0,0 0,0 0,0 0,0 0,0 0,0 0,0-1,0 1,0 0,0 0,-7-15,-8-36,9 30,-31-101,-44-93,62 179,19 35,0 1,0-1,0 1,0 0,-1-1,1 1,0-1,0 1,-1 0,1-1,0 1,-1 0,1-1,0 1,-1 0,1 0,-1-1,1 1,0 0,-1 0,1 0,-1-1,1 1,-1 0,1 0,0 0,-1 0,1 0,-1 0,1 0,-1 0,1 0,-1 0,1 0,-1 0,1 1,0-1,-1 0,1 0,-1 0,1 0,0 1,-1-1,1 0,-1 1,1-1,0 0,-1 0,1 1,0-1,0 1,-1-1,1 0,0 1,0-1,-1 1,1-1,0 0,0 1,0-1,0 1,0-1,0 1,0-1,0 1,0-1,0 1,0-1,0 1,-6 35,3 52,6 53,-1-89,-3-54,-8-6,8 8,0 1,0-1,1 0,-1 1,0-1,0 1,1-1,-1 1,1-1,-1 1,0-1,1 1,-1 0,1-1,-1 1,1 0,0 0,-1-1,1 1,0 0,-1 0,1-1,0 1,0 0,0 0,0 0,0-1,0 1,0 0,-9 28,2 1,1-1,1 1,2 0,1 0,2 0,0 0,3 12,-2-39,0 0,1 0,-1 0,1 0,0 0,-1-1,1 1,1 0,-1-1,0 1,0-1,1 0,0 0,-1 0,1 0,0 0,0-1,0 1,0-1,0 0,0 0,0 0,0 0,1 0,2 0,16 3,-1-1,1-1,13 0,-20-1,613 1,-324-7,65 5,-769-2,-317 5,713-3,-13 0,1 1,-1 1,1 0,-10 3,25-5,1 0,0 0,0 0,-1 0,1 0,0 0,0 1,-1-1,1 0,0 0,0 0,-1 0,1 0,0 0,0 1,0-1,-1 0,1 0,0 0,0 1,0-1,0 0,-1 0,1 0,0 1,0-1,0 0,0 0,0 1,0-1,0 0,0 0,0 1,0-1,0 0,0 0,0 1,0-1,8 9,19 4,26 4,0-2,1-3,0-2,1-2,35-1,-5 1,-65-6,378 36,-283-32,0-6,51-7,-160 6,1 1,0-1,0-1,-1 1,1-1,-1 0,0-1,4-1,-9 4,-1-1,0 1,1 0,-1 0,0 0,1-1,-1 1,0 0,1 0,-1-1,0 1,0 0,1-1,-1 1,0 0,0-1,0 1,1-1,-1 1,0 0,0-1,0 1,0-1,0 1,0 0,0-1,0 1,0-1,0 1,0-1,0 1,0 0,0-1,0 1,0-1,0 1,-1 0,1-1,0 1,-2-2,0 0,-1 0,1 0,0 1,-1-1,1 1,-1-1,1 1,-1 0,0 0,-1 0,-82-25,-1 4,0 4,-27 1,32 4,66 10,1 0,-1-1,-15-5,31 9,0 0,0-1,0 1,-1 0,1 0,0 0,0 0,-1 0,1 0,0 0,0 0,0 0,-1 0,1-1,0 1,0 0,0 0,-1 0,1 0,0 0,0-1,0 1,0 0,0 0,0 0,-1-1,1 1,0 0,0 0,0-1,0 1,0 0,0 0,0 0,0-1,0 1,0 0,0 0,0-1,0 1,0 0,0 0,0-1,0 1,0 0,1 0,-1 0,0-1,0 1,0 0,15-9,21-2,31-1,-36 8,0-2,0-2,17-6,-47 14,0-1,0 1,0 0,0 0,-1 0,1-1,0 1,0-1,0 1,0-1,0 1,-1-1,1 1,0-1,-1 1,1-1,0 0,-1 0,1 1,-1-1,1 0,-1 0,1 0,-1 1,1-1,-1 0,0 0,1-1,-2 1,0 0,1 0,-1 0,0 0,0 0,1 0,-1 0,0 0,0 0,0 0,0 1,0-1,0 0,0 1,-1-1,1 0,0 1,0 0,-61-19,-16 6,-1 4,-1 3,-39 4,335-19,17-14,-180 27,-29 4,29-2,-1-3,1-3,-1-1,-1-3,7-5,-56 20,0 1,0-1,-1 0,1 1,0-1,-1 0,1 0,0 0,-1-1,1 1,-1 0,0-1,1 1,-1 0,0-1,0 0,0 1,0-1,1-1,-3 2,1 0,-1-1,0 1,0 0,1 0,-1 0,0 0,0 0,0 0,0 0,0 0,-1 0,1 0,0 1,0-1,-1 0,1 1,0-1,-1 1,1-1,0 1,-1 0,1 0,0-1,-1 1,0 0,-33-7,-1 1,1 2,-1 2,0 1,-35 3,-43 8,-26 10,115-17,-24 4,1 1,1 3,0 1,-34 15,59-14,21-12,1-1,0 0,0 0,0 0,0 1,-1-1,1 0,0 0,0 1,0-1,0 0,0 0,0 1,0-1,0 0,0 0,0 1,0-1,0 0,0 1,0-1,0 0,0 0,0 1,0-1,0 0,0 0,0 1,0-1,0 0,1 0,-1 1,0-1,0 0,0 0,0 1,1-1,-1 0,0 0,0 0,4 2,-1 0,0-1,1 0,0 0,-1 0,1 0,-1 0,1-1,3 1,43 4,0-2,0-2,-1-3,1-1,12-5,-28-5,-27 4,-21-1,-16 3,1 2,0 1,-1 1,0 2,-29 2,9-1,-4 1,0 2,-1 2,1 2,1 3,0 2,-29 12,52-17,-2 0,1-2,0-2,-28 0,-31 4,77-6,-1 0,1 0,0-1,-1-1,-4-1,16 2,1 0,-1 0,0 0,0-1,0 1,0 0,1-1,-1 1,0-1,1 0,-1 0,0 0,1 0,-1 0,1 0,-1 0,1 0,0 0,-1-1,1 1,0 0,0-1,0 1,0-1,0 0,0 1,1-1,-1 0,0 1,1-1,-1 0,1 0,0 0,0 1,0-1,-1 0,2 0,-1 0,0 0,0 1,1-1,-1 0,0 0,1 0,4-8,0 0,0 0,1 0,1 1,-1 0,2 0,6-6,13-17,-23 27,0 0,1 0,0 0,0 1,0 0,1 0,-1 0,1 1,0 0,0 0,0 0,0 1,0 0,1 0,-1 1,1-1,1 1,19-1,-1 0,1 2,23 2,4 1,-12-3,337 12,-282-5,0 5,84 22,-178-33,53 17,-55-18,0 1,0-1,0 1,-1-1,1 1,0-1,0 1,-1-1,1 1,0 0,-1-1,1 1,0 0,-1 0,1 0,-1-1,0 1,1 0,-1 0,0 0,1 0,-1 0,-1 0,1 0,-1 0,1 0,0 0,-1 0,0 0,1 0,-1 0,1 0,-1 0,0-1,0 1,0 0,1-1,-1 1,0 0,0-1,0 1,0-1,0 1,0-1,-1 1,-15 6,0 0,0 0,-1-2,0 0,0-1,-10 0,-118 9,74-8,-20 3,-58 4,-65 18,172-18,43-12,-1 0,1 0,0 0,-1 0,1 0,0 0,-1 0,1 0,0 0,-1 0,1 0,0 0,-1 0,1 1,0-1,-1 0,1 0,0 0,0 1,-1-1,1 0,0 0,0 1,-1-1,1 0,0 0,0 1,0-1,0 0,-1 1,1-1,0 0,0 1,0-1,0 0,0 1,0-1,0 0,0 1,0-1,0 0,0 1,0-1,0 0,0 1,0-1,0 0,1 0,-1 1,0-1,0 0,0 1,0-1,1 0,-1 0,0 1,0-1,1 0,-1 0,0 1,0-1,1 0,-1 0,0 0,1 1,-1-1,0 0,1 0,27 10,59 4,0-3,1-4,0-4,11-5,-11 3,6 0,635-8,-709 6,-2 0,-1 0,0-1,0 0,1-1,9-5,-22 7,0-1,0-1,0 1,-1-1,1 0,-1 0,0 0,1-1,-2 1,1-1,0 0,-1 0,1 0,-1-1,-1 1,1-1,0 0,-1 0,0 0,0 0,13-33,-2 0,-2-1,-1-1,-2 1,-2-1,0-14,-6 50,0 1,0-1,0 0,0 0,-1 0,1 1,-1-1,0 0,0 1,-1-1,1 1,-1-1,0 1,0 0,0-1,0 1,0 0,-1 0,1 1,-1-1,-1-1,0 2,-1-1,1 1,-1 0,0 0,0 0,0 1,0-1,0 1,0 1,0-1,0 1,0-1,0 2,-2-1,-13 2,0 1,0 1,0 1,0 0,1 2,0 0,-6 4,-26 13,1 1,2 3,1 1,1 3,2 2,1 1,-14 17,55-50,0 0,0 0,1 0,-1 0,0 0,1 0,-1 0,1 1,-1-1,1 1,0-1,0 1,0-1,1 1,-1-1,1 1,-1 0,1 0,0-1,0 1,0 0,0-1,0 1,1 2,1-2,0-1,-1 1,1-1,0 0,0 1,1-1,-1 0,0 0,1-1,-1 1,1 0,0-1,-1 1,1-1,0 0,0 0,0 0,0-1,0 1,0 0,0-1,0 0,32 4,-1-2,1-1,-1-2,1-1,-1-2,4-2,-13 6,-25 0,0 0,1 0,-1 0,0 0,0 0,1 0,-1 0,0 0,0 0,0 1,1-1,-1 0,0 0,0 0,0 0,1 0,-1 1,0-1,0 0,0 0,0 0,1 1,-1-1,0 0,0 0,0 0,0 1,0-1,0 0,0 0,0 1,0-1,0 0,0 0,0 1,0-1,0 0,0 0,0 1,0-1,-22 28,3-8,17-17,0 0,0 0,0 1,0-1,0 0,1 1,-1-1,1 1,0-1,0 1,1 0,-1-1,1 1,-1 0,1-1,0 1,1 0,-1 2,1-3,0-1,1 1,-1-1,0 1,1-1,0 0,-1 0,1 1,0-1,0 0,0-1,0 1,0 0,1-1,-1 1,1-1,-1 0,1 1,-1-1,1-1,-1 1,1 0,0 0,0-1,1 0,7 2,-1 0,1-1,0-1,0 0,0-1,0 0,-1 0,1-1,0 0,-1-1,1-1,-1 1,0-2,-4 3,0-1,-1 0,1 0,-1-1,0 0,0 0,0 0,0 0,-1-1,0 0,0 0,0 0,0 0,-1-1,0 1,0-1,0 0,-1 0,0 0,0 0,-1 0,1-6,-2 10,0 0,0 0,0 0,0 0,0 0,-1 0,0 0,1 0,-1 0,0 0,0 0,0 0,0 0,0 1,0-1,0 0,-1 1,1-1,-1 1,1-1,-1 1,1 0,-1-1,0 1,0 0,0 0,0 0,1 1,-1-1,0 0,0 1,-1-1,1 1,0 0,-1-1,-11-1,0 0,0 1,-1 0,-8 1,3 1,0 2,0 0,1 1,-1 1,1 1,0 0,0 2,0 0,1 1,1 1,-1 0,2 1,-2 2,17-12,0 0,0-1,0 1,0 0,1 0,-1-1,0 1,0 0,0 0,1 0,-1 0,0 0,1 0,-1 1,1-1,-1 0,1 0,0 0,-1 0,1 1,0-1,0 0,0 0,0 1,0-1,0 0,0 0,1 1,0-1,0 1,0-1,0 0,0 1,1-1,-1 0,0 0,0 0,1 0,-1 0,1 0,-1 0,1-1,-1 1,1-1,0 1,10 3,1-1,0 0,-1-1,8 1,29 2,-10-2,1 2,0 2,35 7,0-4,1-3,76-3,-135-4,-1-1,1 0,0-1,-1-1,1-1,-1 0,0-1,12-5,-22 7,1 0,-1-1,0 0,0 0,-1 0,1 0,-1-1,0 0,0 0,0-1,-1 1,0-1,0 0,0 0,-1 0,0-1,0 1,-1-1,1 0,-1 0,0-3,0-6,0 1,-1-1,-1 1,-1-1,0 1,-1-1,0 1,-1 0,-1 0,-1 0,0 0,-1 1,0 0,-1 0,-1 0,-8-11,15 23,0 1,-1-1,1 0,0 1,-1-1,1 1,-1 0,0 0,1-1,-1 1,0 0,0 0,1 0,-1 1,0-1,0 0,-2 0,3 2,0-1,0 0,-1 0,1 0,0 0,0 1,0-1,0 1,0-1,0 1,0-1,0 1,0 0,0-1,0 1,0 0,0 0,0-1,1 1,-1 0,0 0,0 0,-2 5,0 0,0 0,0 1,1-1,0 0,0 1,1-1,-1 1,1 2,-4 47,3-1,4 38,-49-147,38 42,-2 1,1-1,-1 1,-1 1,0 0,-1 1,0 0,0 1,-1 1,1 0,-2 0,1 2,-1 0,0 0,0 1,0 1,0 1,-1 0,1 1,-16 1,23 0,-1 0,1 0,0 1,0 0,0 0,1 1,-1 0,0 1,1-1,-1 2,0 0,3-2,1 2,0-1,0 0,0 1,0 0,0 0,1 0,0 0,0 1,0-1,0 1,1 0,-1 0,1 0,1 0,-1 0,1 1,-1 0,0 0,0 0,1 1,0-1,1 0,-1 1,1-1,0 1,1-1,0 1,0-1,1 5,-1-8,1 1,0-1,-1 0,1 0,0 1,1-1,-1 0,0-1,1 1,0 0,-1-1,1 1,0-1,0 0,1 0,-1 0,0-1,1 1,-1-1,1 1,-1-1,2 0,31 7,-25-7,0 2,-1-1,1 1,-1 1,0 0,3 1,-11-3,1-1,-1 0,0 1,0-1,-1 1,1-1,0 1,0 0,-1 0,1 0,-1 0,0 0,1 0,-1 1,0-1,0 0,-1 0,1 1,0-1,-1 1,1-1,-1 0,0 1,0-1,0 1,0-1,0 1,-1-1,1 2,-3 6,0 1,0-1,-1 0,-1 0,1 0,-2-1,1 0,-1 0,-1 0,0 0,0-1,0 0,-1-1,0 0,-1 0,-4 2,-17 12,-1-1,-1-2,0-1,-12 3,-51 19,-1-5,-2-4,-61 10,-305 40,320-65,-1-7,-116-9,96-1,157 2,-2 1,-1-2,1 1,0-1,0-1,-6 0,13 0,0 1,0 0,-1-1,1 1,0-1,0 0,1 0,-1 0,0 0,1-1,-1 1,1-1,0 0,0 1,0-1,0 0,-1-2,3 4,0 1,-1-1,1 0,-1 1,1-1,-1 0,1 1,-1-1,1 1,-1-1,1 1,-1-1,0 1,1-1,-1 1,0 0,1-1,-1 1,0 0,1-1,-1 1,0 0,0 0,0 0,1 0,-1 0,0 0,0 0,-20 13,-15 38,30-41,2-5,0 1,1-1,0 1,0 0,1 0,-1 0,1 1,2-6,0 1,-1-1,1 0,0 0,0 1,0-1,0 0,0 0,0 1,1-1,-1 0,0 0,0 1,1-1,-1 0,1 0,-1 0,1 1,0-1,-1 0,1 0,0 0,0 0,0 0,0-1,0 1,0 0,0 0,0-1,0 1,0 0,0-1,0 1,1-1,-1 1,0-1,0 0,1 1,-1-1,0 0,35 6,-1-2,1-2,0-1,0-1,13-4,29 1,1215 0,-715 4,-486-5,-83 0,-13-1,-22-2,-80-9,0 6,-1 4,-53 5,48 1,-382-1,604 3,245-3,-147-24,-91 25,41-2,-157 2,0 1,1-1,-1 0,0 0,0 0,0 0,0 0,0 0,0-1,0 1,0 0,0 0,0-1,0 1,0-1,0 1,0-1,0 1,0-1,0 1,0-1,-1 0,1 0,0 1,0-1,-1 0,1 0,-1 0,1 0,-1 0,1 0,-1 0,0 0,-1-1,0 1,0 0,0 0,0-1,0 1,0 0,0 0,0 0,0 0,-1 0,1 0,0 0,-1 1,1-1,0 0,-1 1,1-1,-1 1,1-1,-1 1,1 0,-1 0,-47-9,1 2,-1 2,0 2,0 3,-26 3,-14-1,-231 2,-361-6,539-12,83 7,-43 0,84 7,-88-5,97 4,0 0,1-1,-1 0,1 0,-1-1,1 0,0-1,0 0,0 0,-3-3,7 3,-1-1,1 1,0-1,1 0,-1 0,1 0,0-1,0 1,1-1,0 1,0-1,0 0,0 0,0-4,-3-17,2-1,-1-17,4 33,-4-86,5 0,4-1,5 2,19-87,82-356,-82 407,-8 16,-13 65,2 0,2 1,3 1,1 0,-15 48,0-1,0 1,1-1,-1 1,0 0,1 0,-1-1,1 1,0 0,0 1,2-3,-4 3,1 1,0 0,0-1,0 1,0-1,0 1,0 0,0 0,0-1,0 1,0 0,0 0,0 0,0 0,0 0,0 0,0 0,0 1,0-1,0 0,0 1,5 2,-1 0,1 1,-1 0,0 0,-1 0,1 1,-1-1,1 1,-1 1,35 38,-9-6,2-2,2-1,1-2,2-2,1-1,31 19,-31-28,0-1,24 8,-46-22,0-1,0 0,0-1,0-1,1 0,0-1,-1-1,5-1,-16 0,-1 0,0-1,1 1,-1-1,0 0,1 0,-1-1,0 1,0-1,0 0,0 0,0-1,-1 1,1-1,-1 1,1-1,-1 0,0 0,0-1,-1 1,1-1,-1 1,1-1,-1 0,0 0,0 0,-1 0,1 0,0-4,-2 8,0 0,-1 0,1 0,0 1,0-1,0 0,-1 0,1 0,0 0,0 0,-1 0,1 0,0 1,0-1,-1 0,1 0,0 0,0 0,-1 0,1 0,0 0,0 0,-1 0,1 0,0-1,0 1,-1 0,1 0,0 0,0 0,-1 0,1 0,0 0,0-1,0 1,-1 0,1 0,0 0,0-1,0 1,0 0,-1 0,1 0,0-1,0 1,0 0,0 0,0-1,0 1,0 0,0 0,0-1,0 1,0 0,0 0,0-1,0 1,0 0,0 0,0-1,0 1,0 0,0 0,0-1,0 1,0 0,0 0,1-1,-21 21,-11 16,1 1,3 2,1 1,1 1,3 1,1 0,3 2,1 1,2 0,3 1,-3 19,14-58,0 0,0 0,1 1,0-1,0 0,1 1,0-1,0 0,0 0,2 2,-2-6,0-1,0 1,1-1,-1 1,1-1,-1 0,1 0,0 0,0 0,0 0,0 0,0-1,1 1,-1-1,0 1,1-1,-1 0,1 0,-1 0,1 0,0 0,0-1,-1 1,1-1,0 1,-1-1,1 0,2-1,11 1,-1-2,0 0,0-1,-1 0,1-1,0 0,2-3,101-46,-65 26,-2-1,-1-4,-1-1,-2-2,-2-3,-1-1,-2-2,-2-2,18-26,-57 67,0 0,1 0,-1 0,0 0,1 1,-1-1,1 0,0 1,0-1,-1 1,1 0,0 0,0 0,0 0,1-1,-3 3,1-1,-1 0,1 0,-1 1,1-1,-1 0,1 1,-1-1,1 1,-1-1,1 0,-1 1,0-1,1 1,-1-1,0 1,0-1,1 1,-1 0,0-1,0 1,0-1,1 1,-1-1,0 1,0 0,0-1,0 1,0-1,0 1,0 0,-1-1,1 1,-9 77,7-63,-31 198,-1 174,33-368,1 0,1 0,0 0,2-1,0 1,1-1,1 2,-3-15,-1 0,1 0,0-1,0 1,1-1,-1 1,1-1,0 0,0 0,1 0,-1 0,1-1,0 1,0-1,0 0,0 0,0-1,1 1,-1-1,1 0,0 0,0 0,-1-1,1 1,0-1,0-1,1 1,-1-1,6 1,0-2,-1 1,1-1,-1-1,0 0,1-1,-1 0,0 0,0-1,-1 0,1-1,-1 0,0 0,0-1,0 0,-1-1,0 0,-1 0,1-1,4-7,-10 13,0-1,-1 1,1 0,0-1,0 1,1 0,-1 0,0 0,1 1,-1-1,1 1,0-1,-1 1,1 0,0 0,0 0,1 0,1 0,0 2,1-1,-1 0,0 1,0 0,0 1,0-1,0 1,-1 0,1 0,6 2,30 11,2-1,14 1,-12 2,-33-5,-12-11,-1 0,1-1,-1 1,1 0,-1-1,0 1,1 0,-1-1,0 1,1-1,-1 1,0-1,0 1,1-1,-1 1,0-1,0 0,0 0,0 1,1-1,-1 0,0 0,0 0,0 0,0 0,-53 8,-1-2,0-2,0-3,-9-3,-20 1,32 1,3-1,0 2,1 2,-1 2,-24 7,72-12,0 0,-1 1,1-1,-1 0,1 1,0-1,-1 0,1 1,0 0,-1-1,1 1,0 0,0 0,-1-1,1 1,0 0,0 0,-1 1,3-1,-1 0,1-1,-1 1,1 0,-1-1,1 1,0-1,-1 1,1-1,0 1,0-1,-1 0,1 1,0-1,0 0,-1 1,1-1,0 0,0 0,0 0,-1 0,1 0,59 8,51-3,47-6,-193 5,1 2,-1 1,1 2,-10 5,0-1,0-2,-4-1,101-35,-42 19,8-1,-1-1,0 0,0-2,-1 0,-1-1,0-1,0 0,2-4,-16 13,1 1,-1-1,0 0,-1 0,1 0,-1-1,1 1,-1 0,0-1,0 1,0 0,-1-1,1 1,-1-1,0 0,0 1,0-1,0 1,-1-1,1 1,-1-1,0 1,0 0,0-1,-1 1,-1-3,-5-10,0 1,-1 0,-1 0,-10-11,19 24,-23-26,0 1,-1 1,-2 1,-1 2,0 0,-2 2,0 1,-29-13,20 14,0 1,-2 3,0 1,0 1,-1 3,-1 1,-6 2,271 25,-153-10,32 3,-1 5,-1 4,26 11,-121-30,0 0,-1 0,1 1,0 0,-1-1,1 1,-1 0,1 0,-1 1,0-1,0 1,0 0,-1-1,1 1,-2-1,0 0,-1 1,1-1,0 0,-1 0,0 0,1 0,-1 0,0 1,0-1,-1 0,1 0,0 0,-1 0,1 0,-1 1,1-1,-1 0,0 0,0 0,0-1,0 1,-1 0,1 0,0 0,-1 0,-38 50,-1-2,-3-1,-50 42,-9 10,78-75,-1 0,0 1,2 1,1 1,2 1,-12 21,32-49,-1 1,1 0,0 0,-1 0,1 0,0 0,1 0,-1 0,1 0,-1 0,1 0,0 0,0 1,0-1,0 0,1 0,0 0,-1 0,1 0,0 0,1 2,0-2,1 0,-1 1,1-1,-1-1,1 1,0 0,0-1,1 1,-1-1,0 0,1 0,-1 0,1-1,0 1,0-1,18 5,0 0,0-2,0-1,1 0,11-1,-26-2,70 1,-42-1,0 2,9 2,-19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4T19:12:57.397"/>
    </inkml:context>
    <inkml:brush xml:id="br0">
      <inkml:brushProperty name="width" value="0.35" units="cm"/>
      <inkml:brushProperty name="height" value="0.35" units="cm"/>
      <inkml:brushProperty name="color" value="#FFFFFF"/>
      <inkml:brushProperty name="ignorePressure" value="1"/>
    </inkml:brush>
  </inkml:definitions>
  <inkml:trace contextRef="#ctx0" brushRef="#br0">519 558,'-13'0,"0"1,0 0,0 1,0 0,1 1,-1 1,1-1,0 2,0 0,0 1,1 0,0 0,0 1,-7 6,9-6,1 1,1 0,-1 0,2 0,-1 1,1 0,0 0,1 1,0-1,0 1,1 0,1 1,-1-1,2 1,-1-1,2 1,-1 5,1-10,0 0,1-1,0 1,0 0,0 0,1 0,0-1,0 1,0 0,1-1,0 1,0-1,2 5,-1-7,-1 0,1 0,-1 0,1-1,0 0,0 1,1-1,-1 0,0-1,1 1,-1 0,1-1,-1 0,1 0,0 0,-1 0,1-1,0 1,0-1,-1 0,5 0,-2 0,1 0,-1 0,1 0,-1-1,1 0,-1 0,1-1,-1 0,0 0,0 0,0-1,5-2,-7 2,-1 1,0-1,0 0,-1 1,1-1,-1 0,1-1,-1 1,0 0,0-1,-1 1,1-1,-1 0,1 1,-1-1,0 0,0 0,-1 0,1 0,-1 1,0-5,1-72,-8-53,6 125,0 1,-1-1,1 1,-2 0,1 0,-1 0,0 0,0 0,-1 1,0-1,0 1,-1 0,0 0,0 1,0-1,0 1,-1 0,0 1,0-1,0 1,-1 0,0 1,1 0,-6-2,7 3,-8-4,-1 0,1 2,-1 0,0 0,0 1,-11 0,22 2,0 1,0 0,0 1,0-1,0 0,0 1,0 0,0 0,0 0,0 0,0 0,0 0,0 1,1 0,-1-1,1 1,-1 0,1 0,0 0,0 0,0 1,0-1,0 1,0-1,1 1,-1 0,1-1,-1 1,1 0,0 0,0 0,1 0,-1 0,0 1,0 0,0 0,0 0,0 0,1 0,-1 0,1 0,0 0,0 0,0 0,1 0,-1-1,1 1,0 0,0 0,1 0,-1 0,2 2,-3-6,0 0,0 0,0 0,0-1,-1 1,1 0,0 0,0 0,0 0,0 0,0-1,0 1,0 0,0 0,0 0,0 0,0-1,0 1,0 0,0 0,0 0,0 0,0-1,0 1,0 0,0 0,0 0,0 0,0-1,1 1,-1 0,0 0,0 0,0 0,0 0,0 0,0-1,0 1,1 0,-1 0,0 0,0 0,0 0,0 0,0 0,1 0,-1 0,0 0,0 0,0 0,0 0,1-1,-1 1,0 0,0 0,0 1,0-1,1 0,-1 0,0 0,0 0,0 0,-4-16,-1 8,0 1,0 0,-1 1,0-1,0 1,0 0,-1 1,0 0,0 0,0 0,-8-3,15 8,-1 0,0 0,0 0,1 0,-1 0,0 0,0 1,1-1,-1 0,0 0,1 0,-1 1,0-1,0 0,1 1,-1-1,1 1,-1-1,0 1,1-1,-1 1,1-1,-1 1,1 0,-1-1,1 1,0 0,-1-1,1 1,0 0,0-1,-1 1,1 0,0 0,0-1,0 1,0 0,0 0,0-1,0 1,0 0,-5 44,4-32,-13 42,10-44,0 1,1 0,0-1,1 1,1 0,0 0,0 10,2-20,-1 0,0 0,1 0,-1 0,1 0,0 0,0 0,0 0,0 0,0 0,0 0,0 0,1-1,-1 1,1 0,-1-1,1 1,0 0,2-1,-1 1,1 0,-1-1,1 1,0-1,-1 0,1 0,0-1,0 1,0-1,0 0,0 0,3 0,3-2,0 0,0 0,-1-1,1 0,-1-1,0 0,0 0,0-1,0-1,34-15,63-19,89-19,-155 52,1 1,0 2,0 2,0 1,39 5,25-1,336-3,-442 0,-69-1,-1 2,1 4,0 3,-45 12,42-5,-61 4,-23 4,155-23,0 0,0 0,0 1,0-1,0 1,0-1,0 1,0 0,1-1,-1 1,0 0,0 0,1 0,-1 1,1-1,-1 1,2-2,0 1,0 0,0-1,0 1,0-1,0 1,0-1,0 1,1 0,-1-1,0 1,0-1,1 1,-1-1,0 1,1-1,-1 1,0-1,1 0,-1 1,1-1,-1 1,1-1,-1 0,1 1,-1-1,1 0,-1 0,1 0,-1 1,1-1,10 5,-1-1,1-1,0 1,9 0,56 9,1-4,57-1,157-9,-139-1,-35 0,147 4,-241 3,-35 3,-39 5,-70 6,-1-5,0-6,-12-5,91-1,0 2,0 2,-38 11,-17 2,48-11,0 3,-42 14,71-17,0 0,0 1,0 2,1 0,1 1,0 1,-9 8,20-15,0 0,0-1,0 0,-1 0,0-1,0 0,0-1,0 0,0 0,-1-1,-7 1,-13 0,0-1,1-2,-7-2,18 1,0 0,0 0,0 2,0 0,0 2,0 0,0 0,1 2,0 0,-13 6,20-6,1 1,0 0,0 0,1 1,0 1,0-1,-3 6,9-12,0 1,0-1,1 1,-1 0,1 0,0 0,-1 0,1 0,0 0,0 0,0 1,0-1,1 0,-1 0,1 1,-1-1,1 0,0 1,0-1,0 1,0-1,0 0,1 1,-1-1,1 0,-1 1,1-1,0 0,0 0,0 0,0 0,0 0,1 0,-1 0,0 0,1 0,0 0,1 1,1-1,0 0,0 0,0 0,0 0,0 0,0-1,0 0,0 1,1-2,-1 1,0 0,1-1,0 0,71-2,-43 0,218 0,-91-2,1-6,-1-8,58-17,-174 24,-34 4,-20 2,-23 1,-28 3,42 0,44 2,126 0,-237-2,35-1,-1 2,1 2,-49 9,94-9,1-1,-1 1,1 1,-1-1,1 1,0 0,-5 4,9-7,1 0,-1 1,0-1,1 1,-1-1,0 1,1 0,-1-1,1 1,-1 0,1-1,-1 1,1 0,0 0,-1-1,1 1,0 0,0 0,0 0,-1-1,1 1,0 0,0 0,1 0,-1 0,1 0,0 0,-1 0,1 0,0-1,0 1,0 0,0 0,0-1,0 1,0 0,0-1,0 1,0-1,0 0,0 1,0-1,0 0,0 1,0-1,1 0,26 5,0-2,0-1,0-1,25-3,-51 2,-22 1,-92 5,97-5,0 2,1-1,-1 2,1 0,0 1,-14 6,28-11,1 0,-1 0,1 0,-1 1,0-1,1 0,-1 0,1 0,-1 0,0 1,1-1,-1 0,0 0,1 1,-1-1,0 0,0 1,1-1,-1 0,0 1,0-1,1 0,-1 1,0-1,0 0,0 1,0-1,0 1,1-1,-1 0,0 1,0-1,0 1,0-1,0 1,0-1,0 0,-1 1,1-1,0 1,0-1,0 0,0 1,0-1,-1 0,1 1,0-1,0 1,-1-1,1 0,0 0,0 1,-1-1,1 0,0 1,-1-1,1 0,-1 0,1 0,0 1,-1-1,1 0,-1 0,39 7,-37-7,107 6,78-6,-85-1,-178-1,1 4,-1 3,1 4,-47 12,92-10,31-11,0 0,0 0,0 0,0 1,0-1,0 0,-1 0,1 0,0 1,0-1,0 0,0 0,0 0,0 1,0-1,0 0,0 0,0 0,0 1,0-1,0 0,0 0,0 0,1 1,-1-1,0 0,0 0,0 0,0 1,0-1,0 0,0 0,1 0,-1 0,0 1,0-1,0 0,0 0,1 0,-1 0,0 0,0 0,0 0,1 0,-1 1,0-1,0 0,0 0,1 0,-1 0,0 0,0 0,1 0,-1 0,0 0,0 0,0-1,62 10,212 3,35-14,-113 0,-274 2,66 0,54 0,400 0,-441 0,1 0,0 0,0 0,0 0,0 0,0 0,0-1,0 1,-1-1,1 1,0-1,0 0,-1 1,1-1,0 0,-1 0,1 0,-1-1,1 1,-1 0,1 0,-1-1,1-1,-1 1,-1 1,1-1,-1 0,0 0,1 0,-1 0,0 0,0 0,0 0,-1 0,1 0,0 0,-1 0,1 0,-1 0,0 0,0 0,1 0,-1 1,0-1,-1 0,0-1,-1 0,0 0,0 0,0 0,0 1,-1-1,1 1,-1 0,1 0,-1 0,0 0,0 1,0 0,0-1,0 1,0 1,0-1,-1 1,-2-1,-84 1,79 1,199 0,-77 2,67-8,-149 4,-28 1,0 0,0 0,0 0,0 0,0 1,0-1,0 0,0 0,0 0,0 0,0 0,0 0,0 0,0 0,0 0,0 0,0 0,0 0,0 1,0-1,0 0,0 0,0 0,0 0,0 0,0 0,0 0,0 0,0 0,0 0,0 0,0 1,0-1,0 0,0 0,0 0,0 0,0 0,0 0,-48 2,-17-12,1-4,0-2,-56-23,26 8,-22 0,21 13,-42-10,121 24,-1-2,1 0,0 0,0-2,0 0,-9-7,22 13,1 0,-1 0,0 0,1 0,0 0,-1 0,1 0,0-1,0 1,0-1,1 0,-1 0,1 1,-1-1,1 0,0 0,0 0,0 0,0-1,1 1,0 0,-1 0,2-2,-1 1,1-1,0 1,0-1,1 1,-1 0,1 0,0 0,0 0,0 0,1 0,0 0,-1 1,2-1,11-13,1 1,0 1,2 1,0 1,12-7,40-22,-51 33,-1-1,0-1,-1-1,0 0,-1-1,0-1,-1-1,0 0,-14 14,0 0,0-1,0 1,0 0,0-1,0 1,0-1,0 1,-1-1,1 1,-1-1,1 0,-1 1,0-1,1 1,-1-1,0 0,0 0,0 1,-1-1,1 0,0 1,0-1,-1 1,1-1,-1 0,0 0,-1-1,0 1,0-1,-1 1,1 0,0 0,-1 0,0 0,1 1,-1-1,0 1,0-1,0 1,0 0,0 0,-15-4,1 1,-1 0,0 2,-15-1,-53 1,-3 3,7 1,-14-5,96 4,-1-1,1 0,-1 0,1 0,-1 0,1 0,-1 0,1 0,-1 0,1 0,-1 0,1 0,-1 0,1 0,-1 0,1 0,-1 0,1 0,0-1,-1 1,1 0,-1 0,1-1,-1 1,1 0,0-1,-1 1,1 0,0-1,-1 1,1 0,0-1,-1 1,1-1,0 1,0-1,0 1,-1-1,1 1,0 0,0-1,0 0,15-17,-13 17,-1 0,1 0,0-1,-1 1,1-1,-1 1,0-1,1 1,-1-1,0 0,0 0,0 0,0 0,0 1,-1-1,1 0,0-1,-1 1,0 0,1 0,-1-1,-1-2,-1 1,2-1,-1 0,0 1,1-1,0 0,0 1,0-1,1 0,0 1,0-1,0 1,0-1,2-3,6-39,-9 45,0 0,0 0,0 1,0-1,0 0,-1 0,1 0,-1 0,0 0,1 1,-1-1,0 0,0 1,0-1,0 1,0-1,-1 1,1-1,0 1,-1 0,1-1,-1 1,1 0,-1 0,2 1,0 0,0 0,0 0,0 0,-1 0,1 0,0 0,0 0,0 0,0 0,0-1,0 1,0 0,0 0,0 0,0 0,-1 0,1 0,0 0,0 0,0 0,0-1,0 1,0 0,0 0,0 0,0 0,0 0,0 0,0 0,0-1,0 1,0 0,0 0,0 0,0 0,0 0,0 0,0 0,0-1,0 1,0 0,1 0,-1 0,0 0,0 0,0 0,0 0,0 0,0 0,0-1,0 1,0 0,0 0,1 0,-1 0,0 0,0 0,0 0,0 0,0 0,0 0,0 0,1 0,-1 0,14-3,20 2,-33 1,81-1,276 7,-352-6,0 1,0-1,0 1,-1 0,1 1,0-1,0 1,-1 0,1 1,-1-1,1 1,-1 0,0 1,0-1,-1 1,4 3,-5-3,0 0,0 1,0-1,-1 1,0 0,0 0,0 0,0 0,-1 0,0 0,0 1,0-1,-1 0,1 1,-1-1,-1 0,1 1,-2 3,-2 20,-2-1,-2 0,-6 18,3-13,1 1,1 8,6-26,0-4,0 1,1-1,1 1,0-1,0 1,2 0,-1-1,2 1,1 10,-2-21,1 0,-1 0,1 0,-1 1,1-2,0 1,0 0,0 0,0 0,0-1,0 1,0-1,0 0,1 1,-1-1,1 0,-1-1,1 1,-1 0,1-1,-1 1,3-1,64 4,-54-4,28 1,-19 0,0 0,0-2,0 0,0-2,-1 0,1-2,1-1,-23 3,0 0,-1 1,1-1,-1 0,0 0,0 0,0 0,0 0,-1-1,1 1,-1 0,0 0,1 0,-2-1,1 1,0 0,-1-1,3-21,23-45,-20 59,0-1,0 0,-1 0,-1 0,0 0,-1-1,0 1,-1-1,0 0,-1 12,0-1,-1 0,1 1,0-1,-1 1,1-1,-1 1,1-1,-1 1,0 0,1-1,-1 1,0 0,0-1,0 1,0 0,0 0,0 0,-1 0,1 0,0 0,0 0,-2 0,0-1,-1 1,1 0,-1 0,1 0,-1 0,0 1,1-1,-1 1,0 0,-2 0,-7 2,-1 0,1 0,-1 1,1 1,-4 1,-8 5,0 0,1 2,-5 3,19-9,-1 1,1 0,1 0,-1 1,1 0,0 0,1 1,-2 3,9-12,0 1,1 0,-1 0,0 0,0 0,1 0,-1 0,1 0,-1 0,1 0,-1 0,1 0,-1 0,1 0,0 0,0 1,0-1,0 0,0 0,0 0,0 0,0 1,0-1,0 0,0 0,1 0,-1 0,0 0,1 0,-1 0,1 0,0 1,0-1,1 0,-1 0,1 0,0 0,-1-1,1 1,0 0,-1-1,1 1,0-1,-1 0,1 0,0 1,0-1,0 0,-1-1,1 1,0 0,0 0,1-1,-1 1,0 0,0-1,0 1,0-1,0 0,-1 0,1 0,0 0,0 0,0 0,-1 0,1 0,1-2,-3 2,1 0,-1 1,0-1,1 0,-1 0,0 0,0 1,1-1,-1 0,0 0,0 0,0 0,0 0,0 0,0 1,0-1,0 0,-1 0,1 0,0 0,-1 0,1 1,0-1,-1 0,1 0,-1 1,1-1,-1 0,1 1,-1-1,1 0,-1 1,0-1,1 1,-1-1,0 1,0-1,0 1,-3-3,-1 0,0 0,0 1,0-1,-1 1,1 0,0 1,-1 0,0 0,-2-1,-10-1,17 3,1 0,0 0,-1 0,1 0,0 0,-1 0,1 0,0 0,-1 0,1 0,-1 0,1 0,0 0,-1-1,1 1,0 0,-1 0,1 0,0 0,0-1,-1 1,1 0,0 0,-1-1,1 1,0 0,0 0,0-1,-1 1,1 0,0-1,0 1,0 0,0-1,0 1,-1 0,1-1,0 1,0 0,0-1,0 1,0 0,0-1,16-8,31-4,51-8,-2 1,-2-4,43-18,-110 34,-27 8,1 0,-1-1,0 1,1 0,-1 0,0 0,1-1,-1 1,0 0,1 0,-1 0,0 0,1 0,-1 0,1 0,-1 0,0 0,1 0,-1 0,1 0,-1 0,0 0,1 0,-1 0,0 0,1 0,-1 1,0-1,1 0,-1 0,0 0,1 1,-1-1,0 0,1 0,-1 1,0-1,0 0,1 1,-1-1,0 5,1 0,0 0,0 0,0 0,1-1,-1 1,1-1,0 1,1-1,-1 1,1-1,1 2,5 9,-1 1,-1 0,0 0,-1 1,-1 0,0 0,-1 0,-1 1,-1 0,-1-1,0 18,-1-33,0 1,-1-1,1 0,-1 0,1 1,-1-1,0 0,0 0,0 0,0 0,0 0,0 0,-1 0,1 0,-1 0,1-1,-1 1,0-1,1 1,-1-1,0 0,0 1,0-1,0 0,0 0,0 0,-1-1,0 1,-4 1,0 0,0-1,1-1,-1 1,0-1,0 0,0 0,-6-2,7-3,14-4,25-10,-23 14,-6 2,0 1,-1 0,1-1,-1 0,1 0,-1 0,0 0,0 0,0-1,2-3,-5 6,0 1,1-1,-1 1,0-1,0 1,0-1,0 1,0-1,0 1,0-1,0 1,0-1,0 1,0-1,0 1,0-1,0 1,-1-1,1 1,0-1,0 1,0-1,-1 1,1 0,0-1,-1 1,1-1,0 1,-1 0,1-1,-1 1,-1-1,0-1,-1 1,1 0,0 0,-1 1,1-1,-1 0,1 1,-1-1,1 1,-2 0,-37-2,0 1,-35 5,38-1,-1-2,0-1,-19-4,-132-13,-1 9,-32 8,176 1,30-3,22-4,29-6,302-109,-330 119,0-1,0 0,-1 0,1 0,-1-1,1 0,-1 0,0 0,0-1,-1 0,0 1,1-2,-2 1,1 0,0-2,-2 3,0 1,-1-1,0 0,0 0,0 1,0-1,-1 0,1 0,-1 0,0 0,0 0,0 0,-1 0,1 0,-1 1,0-1,0 0,0 0,-1 1,1-1,-1 1,0-1,0 1,0 0,-2-2,1 1,-1 0,0 0,0 0,0 1,-1-1,1 1,-1 0,1 1,-1-1,0 1,0 0,0 0,-1 0,1 1,-4-1,-5 0,1 0,-1 1,0 0,0 1,-7 1,64 1,-23 0,1-1,-1-1,1-1,12-2,-29 3,1-1,-1 0,0 0,1 0,-1 0,0-1,0 0,1 0,-1 0,-1 0,1-1,0 1,-1-1,1 0,-1 0,0 0,0-1,0 1,0-1,0 0,-1 1,0-1,2-4,-4 6,1 0,0 0,-1 0,1 0,-1 0,1 0,-1 0,0 0,0-1,0 1,0 0,-1 0,1 0,0 0,-1 0,1-1,-1 1,0 0,0 0,0 1,0-1,0 0,-1 0,-1-2,0 1,-1-1,1 1,-1 0,0 0,0 1,0-1,0 1,0 0,-4-2,-11-3,-1 1,0 1,0 1,-14-1,-85-7,0 6,-1 5,-65 10,109 0,70-8,0 0,0 0,1 1,-1 0,0 0,1 1,-1 0,1 0,0 0,-5 3,10-5,0-1,-1 0,1 0,0 0,0 1,-1-1,1 0,0 0,0 1,0-1,-1 0,1 0,0 1,0-1,0 0,0 1,0-1,0 0,0 1,0-1,0 0,0 0,0 1,0-1,0 0,0 1,0-1,0 0,0 1,0-1,0 0,0 1,0-1,1 0,-1 0,0 1,0-1,0 0,0 0,1 1,-1-1,0 0,0 0,1 0,-1 1,20 7,22 0,12-2,1-2,0-2,0-3,0-3,38-7,-62 2,-31 9,0 0,0 0,1 0,-1 0,0 0,0 0,1 0,-1 0,0 0,0 0,1 0,-1 0,0 0,0 0,1 0,-1 0,0-1,0 1,0 0,1 0,-1 0,0 0,0 0,0-1,1 1,-1 0,0 0,0 0,0-1,0 1,0 0,0 0,1-1,-1 1,0 0,0 0,0-1,0 1,0 0,0 0,0-1,0 1,0 0,0 0,0-1,0 1,0 0,0 0,0-1,-1 1,1 0,0 0,0-1,0 1,0 0,0 0,-1 0,1-1,0 1,0 0,0 0,0 0,-1 0,1-1,0 1,0 0,-1 0,1 0,-21-6,-34-2,0 3,-1 3,1 2,-1 2,-4 3,-62 10,-92 25,186-34,9-3,1 1,0 1,0 0,1 1,-1 1,1 0,-7 6,24-13,-1 0,1 0,0 0,0 0,-1 1,1-1,0 0,-1 0,1 0,0 1,-1-1,1 0,0 0,0 1,-1-1,1 0,0 0,0 1,0-1,0 0,-1 1,1-1,0 0,0 1,0-1,0 0,0 1,0-1,0 0,0 1,0-1,0 0,0 1,0-1,0 0,0 1,0-1,0 0,0 1,0-1,0 0,1 1,-1-1,0 0,18 8,27-2,152-5,-122-3,-1 3,53 9,-115-8,1 1,-1 0,0 1,0 0,0 1,0 0,-1 1,0 0,0 1,0 0,-1 1,0 0,-1 1,6 5,0-2,1-1,0 0,0-2,1 0,1-1,-1 0,2-2,16 5,10 4,37 13,1-4,66 10,-6-2,-64-13,1-4,63 4,-126-19,33 4,-48-4,1 0,-1 1,1-1,-1 1,1 0,-1-1,0 1,1 0,-1 0,0 1,0-1,0 0,0 1,0-1,1 2,-3-3,0 1,0 0,0-1,0 1,0-1,0 1,0-1,0 1,0 0,0-1,0 1,-1-1,1 1,0-1,0 1,0-1,-1 1,1-1,0 1,-1-1,1 1,-1-1,1 0,0 1,-1-1,1 1,-1-1,1 0,-1 0,1 1,-1-1,1 0,-1 0,1 0,-1 1,0-1,1 0,-1 0,1 0,-1 0,1 0,-1 0,1 0,-1 0,-30 5,-58 2,-89-6,119-2,55 1,-1 0,1 0,-1 0,1-1,-1 1,1-1,0 0,-1-1,1 1,0-1,0 0,0 0,0 0,-2-1,3 0,1 0,-1 0,1 0,0 0,0 0,0-1,0 1,1-1,-1 1,1-1,0 0,0 1,0-1,1 0,-1 0,1 0,0 0,-11-92,5-1,4 0,7-52,-5 146,1 1,0-1,0 1,0 0,0-1,0 1,0 0,0-1,1 1,-1 0,1 0,-1 0,1 0,0 1,0-1,0 0,0 1,0-1,0 1,1 0,-1-1,0 1,1 1,-1-1,1 0,-1 0,1 1,-1-1,1 1,-1 0,1 0,0 0,-1 0,2 0,5 0,1 1,0 0,0 0,-1 0,1 1,-1 1,1 0,7 3,-6-1,-1 0,0 0,0 1,0 0,-1 1,1 0,-2 0,1 1,-1 0,0 0,-1 1,0 0,0 1,-1 0,0 0,-1 0,0 0,0 1,-1 0,-1 0,0 0,0 0,-1 1,-1-1,0 1,0 5,-2 109,-3 75,3-190,0 1,-1-1,0 0,-1 0,0 0,0 0,-1 0,-3 3,5-10,-1 0,1 0,-1 0,0 0,0-1,0 1,-1-1,1 0,-1 0,0 0,0-1,0 1,0-1,0 0,0 0,-1 0,1-1,-1 1,1-1,-1 0,-2 0,-72 6,0-4,0-3,-17-5,-40 1,116 4,-4-1,41 1,110-1,141 3,-266-2,1 0,-1 0,0 0,0 0,0 0,0 1,0-1,0 1,0-1,0 1,0 0,0 0,0 0,0 0,1 1,-3-2,0 1,0 0,0-1,0 1,0-1,0 1,0 0,0-1,0 1,0-1,0 1,0-1,0 1,0 0,-1-1,1 1,0-1,0 1,-1-1,1 1,0-1,-1 1,1-1,-1 0,1 1,-1-1,1 1,0-1,-1 0,1 0,-1 1,0-1,-10 7,0 0,0-1,-1 0,-4 1,-31 11,-43 9,42-13,-42 18,90-32,1 0,-1 0,0 0,0 0,0 0,0 0,1 1,-1-1,0 0,0 0,0 0,0 0,0 1,0-1,0 0,0 0,1 0,-1 0,0 1,0-1,0 0,0 0,0 0,0 1,0-1,0 0,0 0,0 0,0 1,0-1,0 0,0 0,-1 0,1 1,0-1,0 0,0 0,0 0,0 0,0 1,0-1,0 0,-1 0,1 0,0 0,0 0,0 0,0 1,-1-1,1 0,0 0,0 0,0 0,0 0,-1 0,1 0,0 0,0 0,0 0,-1 0,1 0,0 0,0 0,0 0,-1 0,1 0,0 0,0 0,25 5,34-2,9-5,-32 0,-1 2,0 1,0 2,21 4,-54-7,-1 0,0 0,1 0,-1 1,0-1,1 0,-1 1,0-1,1 1,-1-1,0 1,0 0,0-1,0 1,1 0,-1 0,0 0,0 0,0 1,-1-2,-1 1,1 0,0-1,-1 1,1 0,0-1,-1 1,1-1,-1 1,0-1,1 1,-1-1,1 1,-1-1,0 0,1 1,-1-1,0 0,1 1,-1-1,0 0,1 0,-1 0,0 0,-57 14,-158 13,-325 49,224-30,285-40,-1-2,0-1,1-1,-5-2,24-1,1 0,-1-1,0 0,1-1,0 0,-1-1,1-1,1 0,-1 0,1-1,0 0,-1-2,-11-8,-155-117,149 108,0-1,2-2,1-1,-16-23,18 16,0-2,3-1,2-1,1 0,2-2,0-3,13 33,0-1,1 0,0 0,1 0,0 0,1 0,0 0,1 0,1 0,0 0,1 0,3-10,-3 15,0 0,0-1,1 1,0 0,0 0,1 1,0 0,0-1,1 2,0-1,0 1,1-1,-1 2,1-1,1 1,-1 0,1 1,0-1,1 1,14-4,0 2,0 0,0 2,7 0,23-5,61-9,0 4,71 4,233 13,-368-1,0 2,0 3,-1 2,0 2,0 2,-1 2,35 17,-82-31,0-1,0 0,0 0,0 1,0-1,0 1,0-1,0 1,0-1,0 1,0 0,0-1,0 1,-1 0,1 0,0-1,-1 1,1 0,0 0,-1 0,1 0,-1 0,1 0,-1 0,0 0,1 0,-1 0,-1 1,1-1,-1 0,0 0,0 0,1 0,-1 0,0 0,0-1,0 1,0 0,0 0,0-1,0 1,0 0,-1-1,1 1,0-1,0 1,-1-1,-68 17,66-16,-91 10,0-3,0-5,-39-6,21 1,-139 0,234 0,16-2,29-8,154-45,16 4,96-27,-293 80,64-26,-63 25,1 0,0 0,-1 0,1 0,-1 0,0-1,1 1,-1 0,0-1,0 1,1-1,-1 1,0-1,0-1,-1 2,0 0,0 0,0 1,0-1,0 0,0 0,0 0,0 0,-1 0,1 0,0 0,-1 0,1 1,0-1,-1 0,1 0,-1 0,0 1,1-1,-1 0,1 1,-1-1,0 0,0 1,1-1,-1 1,0-1,0 1,0 0,0-1,-6-3,-1 1,0-1,0 1,1 1,-2 0,1 0,0 0,0 1,-1 0,-81-2,61 3,-355 1,-45 0,419-1,0 0,0-1,0-1,1 1,-1-2,-3 0,12 2,0 1,0 0,0-1,0 1,0-1,0 0,0 1,0-1,0 0,0 1,0-1,1 0,-1 0,0 0,1 0,-1 0,0 1,1-1,-1 0,1 0,0-1,-1 1,1-1,0 0,0 1,1-1,-1 0,1 0,-1 1,1-1,-1 0,1 1,0-1,0 1,0-1,0 1,0-1,0 1,0 0,0-1,1 1,-1-1,70-57,-21 18,-46 38,0 0,0 1,0-1,0 1,0 0,1 0,-1 1,1-1,-1 1,1 0,-1 0,1 0,0 1,0 0,-1 0,1 0,0 0,-1 1,1 0,17 3,-1 1,0 0,16 8,14 3,11-2,0-2,1-4,21-1,190 0,-138-6,-87 4,0 2,-1 1,0 3,-1 3,0 1,23 12,56 16,-47-15,15 11,-34-14,-58-25,0 1,1 0,-1-1,0 1,-1 0,1 0,0 0,0 0,0 0,0 1,-1-1,1 1,-1-1,1 1,-1-1,0 1,1 0,-1 0,0-1,0 1,0 0,0 0,-1 0,1 0,0 0,-1 0,0 0,1 1,-1-1,0 0,0 2,-1-1,0 0,0 0,-1 0,1 0,-1 0,0-1,0 1,0 0,0-1,0 1,0-1,-1 0,1 0,-1 0,0 0,1 0,-1-1,0 1,0-1,-1 1,-21 8,0-1,0-1,-1-2,1 0,-1-2,-1-1,1 0,-12-2,10-1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23T19:27:04.565"/>
    </inkml:context>
    <inkml:brush xml:id="br0">
      <inkml:brushProperty name="width" value="0.35" units="cm"/>
      <inkml:brushProperty name="height" value="0.35" units="cm"/>
      <inkml:brushProperty name="color" value="#FFFFFF"/>
      <inkml:brushProperty name="ignorePressure" value="1"/>
    </inkml:brush>
  </inkml:definitions>
  <inkml:trace contextRef="#ctx0" brushRef="#br0">164 0,'4'0,"-2"9,-16 12,-5 7,-4 3,-7 5,-3 6,4 0,12-7,13-10,11-8,10-8,2-10,-3-8,-4-4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4T19:11:56.231"/>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196 0,'0'16,"2"-1,-1 1,2-1,0 0,1 1,1-1,1 0,-4-7,1-1,0 1,1-1,0 0,0 0,1 0,0-1,0 0,0 0,1 0,0 0,0-1,0 0,2 1,-7-5,0-1,0 1,-1-1,1 1,0-1,0 0,0 1,0-1,-1 0,1 0,0 1,0-1,0 0,0 0,0 0,0 0,0 0,0 0,0 0,-1-1,1 1,0 0,0 0,0-1,0 1,0 0,-1-1,1 1,0-1,0 1,0-1,-1 0,0 0,0 1,0-1,0 0,1 0,-1 1,0-1,0 0,0 0,-1 1,1-1,0 0,0 0,0 1,0-1,-1 0,1 0,0 1,-1-1,1 0,-1 1,1-1,-1 0,1 1,-1-1,1 1,-1-1,1 1,-1-1,0 1,1-1,-1 1,0 0,1-1,-1 1,0 0,0 0,-10-6,0 1,0 1,-1 0,1 0,-1 1,0 1,0 0,-8 0,-13-1,1 2,-22 2,45 0,1 1,-1-1,1 1,0 0,-6 3,12-4,1-1,0 1,-1-1,1 1,0 0,0 0,0 0,-1-1,1 1,0 0,0 0,0 0,0 1,1-1,-2 1,2-1,0 0,0 0,0-1,0 1,0 0,0 0,0 0,0 0,0-1,0 1,1 0,-1 0,0 0,1-1,-1 1,1 0,-1-1,0 1,1 0,0-1,-1 1,1 0,-1-1,1 1,0-1,-1 1,1-1,0 0,0 1,8 5,1 0,-1-1,1-1,0 0,0 0,1 0,-1-2,3 1,92 14,-83-14,49 5,0-4,28-3,-72-1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4T19:11:56.74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15,'4'0,"9"0,10 0,10 0,10 0,7 0,-2 0,-1-4,-4-1,-10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4T19:11:57.09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24,'0'-4,"4"-5,1-1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4T19:11:57.43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90 0,'-4'0,"-5"0,-1 4,-3 1,1 4,-2 0,2 3,3 3,3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4T19:11:57.79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0,'0'4,"0"10,0 5,0 4,0 11,0 6,0 1,0-3,8 1,2-7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4T19:11:58.16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925 210,'3'0,"3"0</inkml:trace>
  <inkml:trace contextRef="#ctx0" brushRef="#br0" timeOffset="1">552 0,'-4'0,"-25"0,-32 0,-24 0,-3 0,6 0,6 0,10 0,26 0,19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4T19:11:58.53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326 132,'-19'0,"-20"0,-5 0,-5 0,3 0,5 0,6 0,8 0</inkml:trace>
  <inkml:trace contextRef="#ctx0" brushRef="#br0" timeOffset="1">0 39,'0'-4,"4"-5,6-1,4 1,0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3/13/2021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Masciel Irizarry, and I will be presenting my GHATP ACHE project on improving Patient Safety, Workload Capture, and Funding of Pharmacy Only uniques.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311603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gap in the ability to efficiently monitor patients who are under pharmacy only status within VHA has been identified. Currently, pharmacy only uniques do not receive any other VA care and do not follow up with a VA provider for evaluation and monitoring of medications. This can lead to significant issues. First is patient safety. A National VA requirement states that Veterans must complete a primary care examination by a VA provider at least once a year, even if they receive outside care. </a:t>
            </a:r>
          </a:p>
          <a:p>
            <a:endParaRPr lang="en-US" dirty="0"/>
          </a:p>
          <a:p>
            <a:r>
              <a:rPr lang="en-US" dirty="0"/>
              <a:t>The second issue is capturing patient workload. Factors such as COVID can reduce workload and Veteran unique numbers. It is vital we continue to follow-up with Veterans in our care, which increases Veteran uniques and decreases Pharmacy Only uniques.</a:t>
            </a:r>
          </a:p>
          <a:p>
            <a:endParaRPr lang="en-US" dirty="0"/>
          </a:p>
          <a:p>
            <a:r>
              <a:rPr lang="en-US" dirty="0"/>
              <a:t>Lastly, a missed opportunity to receive VERA funding. VERA funding can be used to build and update clinics structurally and provide staff with the latest technology and equipment to care for our Veterans. Establishing an in-house evaluation protocol for pharmacy only uniques would improve medication safety and increase eligible VERA workload and funding.</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344400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fiscal year 2020, the North Florida/South Georgia Veterans Health System (NF/SGVHS) had 1,285 Pharmacy Only uniques. We missed the opportunity to receive VERA funding. According to the Veterans Equitable Resource Allocation (or VERA) model, the Pharmacy only unique patient class is not funded. If each unique had a clinical encounter at our health system, they would have been safely monitored and classified in price group 2. This price group change would have generated at least $2,811, totaling over $3.6M.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362126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maximize potential, we focused our efforts on pharmacy only uniques in FY2021. The VERA Coordinator ran a pharmacy only report from the Allocation Resource Center (or ARC) website. We identified 320 Pharmacy Only uniques that had not been seen by a VA provider in over a year. Moving this group of Veterans to price group 2 could result in generating $936,640 in VERA funding.</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9446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implemented a Pharmacy Only Mass Mail Out process. Personalized letters were mailed out to the 320 Pharmacy Only Veterans earlier this year. The letter reminded them the importance of their health, the National VA requirement that could affect their ability to receive VA medications, and how to schedule an appointment to be seen virtually or face-to-face.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241061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Initial results to date show 114 of 320 Veterans have either been seen or have future evaluations. This enhances our ability to safely monitor our patients’ medications, accurately capture workload, and generate a minimum of $333,678 in VERA funding.</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114064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recommended to contact Pharmacy Only uniques bi-monthly. This gives us an opportunity to get them familiar with VA services, back into care, and increases our Veteran unique count. This aggressive approach could provide the financial support for salaries, administrative and clinical efforts, and equipment. These resources will ultimately improve the Veterans and Employee Experience.</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dirty="0"/>
          </a:p>
        </p:txBody>
      </p:sp>
    </p:spTree>
    <p:extLst>
      <p:ext uri="{BB962C8B-B14F-4D97-AF65-F5344CB8AC3E}">
        <p14:creationId xmlns:p14="http://schemas.microsoft.com/office/powerpoint/2010/main" val="4178522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1909425" cy="6584950"/>
          </a:xfrm>
          <a:solidFill>
            <a:schemeClr val="accent4">
              <a:lumMod val="50000"/>
            </a:schemeClr>
          </a:solidFill>
        </p:spPr>
        <p:txBody>
          <a:bodyPr lIns="1080000" t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24" name="Rectangle 23">
            <a:extLst>
              <a:ext uri="{FF2B5EF4-FFF2-40B4-BE49-F238E27FC236}">
                <a16:creationId xmlns:a16="http://schemas.microsoft.com/office/drawing/2014/main" id="{4EDCBE8D-BCDE-43F2-9C37-386C3705A5C2}"/>
              </a:ext>
            </a:extLst>
          </p:cNvPr>
          <p:cNvSpPr/>
          <p:nvPr userDrawn="1"/>
        </p:nvSpPr>
        <p:spPr>
          <a:xfrm>
            <a:off x="5277678" y="136800"/>
            <a:ext cx="5676382" cy="65846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14" name="Text Placeholder 4">
            <a:extLst>
              <a:ext uri="{FF2B5EF4-FFF2-40B4-BE49-F238E27FC236}">
                <a16:creationId xmlns:a16="http://schemas.microsoft.com/office/drawing/2014/main" id="{C0299E33-978D-4B8A-9AC7-FC3F151DAC3D}"/>
              </a:ext>
            </a:extLst>
          </p:cNvPr>
          <p:cNvSpPr>
            <a:spLocks noGrp="1"/>
          </p:cNvSpPr>
          <p:nvPr>
            <p:ph type="body" sz="quarter" idx="17"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15" name="Slide Number Placeholder 6">
            <a:extLst>
              <a:ext uri="{FF2B5EF4-FFF2-40B4-BE49-F238E27FC236}">
                <a16:creationId xmlns:a16="http://schemas.microsoft.com/office/drawing/2014/main" id="{03A8A6E9-DFE7-C84C-8C6D-E32D8A663AA6}"/>
              </a:ext>
            </a:extLst>
          </p:cNvPr>
          <p:cNvSpPr>
            <a:spLocks noGrp="1"/>
          </p:cNvSpPr>
          <p:nvPr>
            <p:ph type="sldNum" sz="quarter" idx="18"/>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431800" y="1593150"/>
            <a:ext cx="4348065" cy="4348065"/>
          </a:xfrm>
          <a:prstGeom prst="ellipse">
            <a:avLst/>
          </a:prstGeom>
          <a:solidFill>
            <a:schemeClr val="accent1">
              <a:alpha val="10000"/>
            </a:schemeClr>
          </a:solidFill>
          <a:ln>
            <a:solidFill>
              <a:schemeClr val="accent1"/>
            </a:solidFill>
          </a:ln>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200023" y="2205688"/>
            <a:ext cx="2811618" cy="1440000"/>
          </a:xfrm>
          <a:prstGeom prst="rect">
            <a:avLst/>
          </a:prstGeom>
          <a:noFill/>
        </p:spPr>
        <p:txBody>
          <a:bodyPr anchor="b"/>
          <a:lstStyle>
            <a:lvl1pPr marL="0" indent="0" algn="ctr">
              <a:spcBef>
                <a:spcPts val="0"/>
              </a:spcBef>
              <a:spcAft>
                <a:spcPts val="0"/>
              </a:spcAft>
              <a:buNone/>
              <a:defRPr sz="6600" b="1">
                <a:solidFill>
                  <a:schemeClr val="tx1">
                    <a:lumMod val="75000"/>
                    <a:lumOff val="25000"/>
                  </a:schemeClr>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1615832"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123559" y="1864921"/>
            <a:ext cx="3804522" cy="3804522"/>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4620011"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03582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454997" y="2207063"/>
            <a:ext cx="3120238" cy="3120238"/>
          </a:xfrm>
          <a:prstGeom prst="ellipse">
            <a:avLst/>
          </a:prstGeom>
          <a:solidFill>
            <a:schemeClr val="accent3">
              <a:alpha val="10000"/>
            </a:schemeClr>
          </a:solidFill>
          <a:ln>
            <a:solidFill>
              <a:schemeClr val="accent3"/>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7763617"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025116"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6" name="Slide Number Placeholder 6">
            <a:extLst>
              <a:ext uri="{FF2B5EF4-FFF2-40B4-BE49-F238E27FC236}">
                <a16:creationId xmlns:a16="http://schemas.microsoft.com/office/drawing/2014/main" id="{40258D63-D809-EE49-BCDD-8D6306004AEE}"/>
              </a:ext>
            </a:extLst>
          </p:cNvPr>
          <p:cNvSpPr>
            <a:spLocks noGrp="1"/>
          </p:cNvSpPr>
          <p:nvPr>
            <p:ph type="sldNum" sz="quarter" idx="3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87764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5503617"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0" y="3652910"/>
            <a:ext cx="10143235"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4513617"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4513617"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8595235"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3" name="Slide Number Placeholder 6">
            <a:extLst>
              <a:ext uri="{FF2B5EF4-FFF2-40B4-BE49-F238E27FC236}">
                <a16:creationId xmlns:a16="http://schemas.microsoft.com/office/drawing/2014/main" id="{AA059022-81BB-3141-9DC1-6E855A13A2D0}"/>
              </a:ext>
            </a:extLst>
          </p:cNvPr>
          <p:cNvSpPr>
            <a:spLocks noGrp="1"/>
          </p:cNvSpPr>
          <p:nvPr>
            <p:ph type="sldNum" sz="quarter" idx="18"/>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43036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2000" y="1728000"/>
            <a:ext cx="2919633"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2000"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Freeform: Shape 13" title="Arrow">
            <a:extLst>
              <a:ext uri="{FF2B5EF4-FFF2-40B4-BE49-F238E27FC236}">
                <a16:creationId xmlns:a16="http://schemas.microsoft.com/office/drawing/2014/main" id="{02DBE11B-8F8E-48E5-9449-E6E9E355DA0F}"/>
              </a:ext>
            </a:extLst>
          </p:cNvPr>
          <p:cNvSpPr/>
          <p:nvPr userDrawn="1"/>
        </p:nvSpPr>
        <p:spPr>
          <a:xfrm flipH="1">
            <a:off x="3570526"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043801" y="1728000"/>
            <a:ext cx="2919633"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043801"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Freeform: Shape 14" title="Arrow">
            <a:extLst>
              <a:ext uri="{FF2B5EF4-FFF2-40B4-BE49-F238E27FC236}">
                <a16:creationId xmlns:a16="http://schemas.microsoft.com/office/drawing/2014/main" id="{6EF06703-92AF-44B7-8CE1-044DD2093118}"/>
              </a:ext>
            </a:extLst>
          </p:cNvPr>
          <p:cNvSpPr/>
          <p:nvPr userDrawn="1"/>
        </p:nvSpPr>
        <p:spPr>
          <a:xfrm flipH="1">
            <a:off x="7182327"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7655602" y="1728000"/>
            <a:ext cx="2919633"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7655602"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3" name="Slide Number Placeholder 6">
            <a:extLst>
              <a:ext uri="{FF2B5EF4-FFF2-40B4-BE49-F238E27FC236}">
                <a16:creationId xmlns:a16="http://schemas.microsoft.com/office/drawing/2014/main" id="{B1CB22CF-1587-E74F-B211-A50F83802581}"/>
              </a:ext>
            </a:extLst>
          </p:cNvPr>
          <p:cNvSpPr>
            <a:spLocks noGrp="1"/>
          </p:cNvSpPr>
          <p:nvPr>
            <p:ph type="sldNum" sz="quarter" idx="19"/>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029017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2791884"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456084"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4606680"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4658409"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38" name="Slide Number Placeholder 6">
            <a:extLst>
              <a:ext uri="{FF2B5EF4-FFF2-40B4-BE49-F238E27FC236}">
                <a16:creationId xmlns:a16="http://schemas.microsoft.com/office/drawing/2014/main" id="{C4B93A79-C848-FB4C-BF10-00BE7B66F061}"/>
              </a:ext>
            </a:extLst>
          </p:cNvPr>
          <p:cNvSpPr>
            <a:spLocks noGrp="1"/>
          </p:cNvSpPr>
          <p:nvPr>
            <p:ph type="sldNum" sz="quarter" idx="61"/>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90900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8" name="Picture Placeholder 4">
            <a:extLst>
              <a:ext uri="{FF2B5EF4-FFF2-40B4-BE49-F238E27FC236}">
                <a16:creationId xmlns:a16="http://schemas.microsoft.com/office/drawing/2014/main" id="{EC13E70C-589A-40D0-83ED-C913136ACD7E}"/>
              </a:ext>
            </a:extLst>
          </p:cNvPr>
          <p:cNvSpPr>
            <a:spLocks noGrp="1"/>
          </p:cNvSpPr>
          <p:nvPr>
            <p:ph type="pic" sz="quarter" idx="14" hasCustomPrompt="1"/>
          </p:nvPr>
        </p:nvSpPr>
        <p:spPr>
          <a:xfrm>
            <a:off x="431800" y="1952049"/>
            <a:ext cx="1476951" cy="1476951"/>
          </a:xfrm>
          <a:solidFill>
            <a:schemeClr val="bg1">
              <a:lumMod val="95000"/>
              <a:alpha val="70000"/>
            </a:schemeClr>
          </a:solidFill>
          <a:ln w="12700"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4" name="Picture Placeholder 4">
            <a:extLst>
              <a:ext uri="{FF2B5EF4-FFF2-40B4-BE49-F238E27FC236}">
                <a16:creationId xmlns:a16="http://schemas.microsoft.com/office/drawing/2014/main" id="{45BB7166-E008-49D6-8450-A5312FEF5DA3}"/>
              </a:ext>
            </a:extLst>
          </p:cNvPr>
          <p:cNvSpPr>
            <a:spLocks noGrp="1"/>
          </p:cNvSpPr>
          <p:nvPr>
            <p:ph type="pic" sz="quarter" idx="34" hasCustomPrompt="1"/>
          </p:nvPr>
        </p:nvSpPr>
        <p:spPr>
          <a:xfrm>
            <a:off x="4088297" y="1952049"/>
            <a:ext cx="1476951" cy="1476951"/>
          </a:xfrm>
          <a:solidFill>
            <a:schemeClr val="bg1">
              <a:lumMod val="95000"/>
              <a:alpha val="70000"/>
            </a:schemeClr>
          </a:solidFill>
          <a:ln w="12700"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8" name="Picture Placeholder 4">
            <a:extLst>
              <a:ext uri="{FF2B5EF4-FFF2-40B4-BE49-F238E27FC236}">
                <a16:creationId xmlns:a16="http://schemas.microsoft.com/office/drawing/2014/main" id="{B8CCF0D9-2E35-46E1-9212-1B3509896D23}"/>
              </a:ext>
            </a:extLst>
          </p:cNvPr>
          <p:cNvSpPr>
            <a:spLocks noGrp="1"/>
          </p:cNvSpPr>
          <p:nvPr>
            <p:ph type="pic" sz="quarter" idx="38" hasCustomPrompt="1"/>
          </p:nvPr>
        </p:nvSpPr>
        <p:spPr>
          <a:xfrm>
            <a:off x="7744794" y="1952049"/>
            <a:ext cx="1476951" cy="1476951"/>
          </a:xfrm>
          <a:solidFill>
            <a:schemeClr val="bg1">
              <a:lumMod val="95000"/>
              <a:alpha val="70000"/>
            </a:schemeClr>
          </a:solidFill>
          <a:ln w="1270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18" name="Slide Number Placeholder 6">
            <a:extLst>
              <a:ext uri="{FF2B5EF4-FFF2-40B4-BE49-F238E27FC236}">
                <a16:creationId xmlns:a16="http://schemas.microsoft.com/office/drawing/2014/main" id="{AE8F62FC-AFDE-3E45-856E-4C504FC42FEC}"/>
              </a:ext>
            </a:extLst>
          </p:cNvPr>
          <p:cNvSpPr>
            <a:spLocks noGrp="1"/>
          </p:cNvSpPr>
          <p:nvPr>
            <p:ph type="sldNum" sz="quarter" idx="42"/>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21264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Picture Placeholder 15">
            <a:extLst>
              <a:ext uri="{FF2B5EF4-FFF2-40B4-BE49-F238E27FC236}">
                <a16:creationId xmlns:a16="http://schemas.microsoft.com/office/drawing/2014/main" id="{12424001-B070-42CA-89F1-75B99FC8EDEF}"/>
              </a:ext>
            </a:extLst>
          </p:cNvPr>
          <p:cNvSpPr>
            <a:spLocks noGrp="1"/>
          </p:cNvSpPr>
          <p:nvPr>
            <p:ph type="pic" sz="quarter" idx="41"/>
          </p:nvPr>
        </p:nvSpPr>
        <p:spPr>
          <a:xfrm>
            <a:off x="492656" y="2256300"/>
            <a:ext cx="1217130" cy="1217130"/>
          </a:xfrm>
          <a:noFill/>
          <a:ln w="1270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06D803D4-7F73-49F7-9CC0-E376C2AB01D5}"/>
              </a:ext>
            </a:extLst>
          </p:cNvPr>
          <p:cNvSpPr>
            <a:spLocks noGrp="1"/>
          </p:cNvSpPr>
          <p:nvPr>
            <p:ph type="pic" sz="quarter" idx="42"/>
          </p:nvPr>
        </p:nvSpPr>
        <p:spPr>
          <a:xfrm>
            <a:off x="4060200" y="2256300"/>
            <a:ext cx="1217130" cy="1217130"/>
          </a:xfrm>
          <a:noFill/>
          <a:ln w="12700" cap="sq">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543495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5442861"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55A4F561-30F1-443F-9FFB-05E1EC71524E}"/>
              </a:ext>
            </a:extLst>
          </p:cNvPr>
          <p:cNvSpPr>
            <a:spLocks noGrp="1"/>
          </p:cNvSpPr>
          <p:nvPr>
            <p:ph type="pic" sz="quarter" idx="43"/>
          </p:nvPr>
        </p:nvSpPr>
        <p:spPr>
          <a:xfrm>
            <a:off x="7627744" y="2256300"/>
            <a:ext cx="1217130" cy="1217130"/>
          </a:xfrm>
          <a:noFill/>
          <a:ln w="1270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900249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9002499"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4" name="Picture Placeholder 15">
            <a:extLst>
              <a:ext uri="{FF2B5EF4-FFF2-40B4-BE49-F238E27FC236}">
                <a16:creationId xmlns:a16="http://schemas.microsoft.com/office/drawing/2014/main" id="{E9836B2F-D2CC-4A47-A3FE-016E92B80252}"/>
              </a:ext>
            </a:extLst>
          </p:cNvPr>
          <p:cNvSpPr>
            <a:spLocks noGrp="1"/>
          </p:cNvSpPr>
          <p:nvPr>
            <p:ph type="pic" sz="quarter" idx="55"/>
          </p:nvPr>
        </p:nvSpPr>
        <p:spPr>
          <a:xfrm>
            <a:off x="492656" y="4023015"/>
            <a:ext cx="1217130" cy="1217130"/>
          </a:xfrm>
          <a:noFill/>
          <a:ln w="127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Picture Placeholder 15">
            <a:extLst>
              <a:ext uri="{FF2B5EF4-FFF2-40B4-BE49-F238E27FC236}">
                <a16:creationId xmlns:a16="http://schemas.microsoft.com/office/drawing/2014/main" id="{02EC6DDF-472F-47FF-AB50-84DEB99BB340}"/>
              </a:ext>
            </a:extLst>
          </p:cNvPr>
          <p:cNvSpPr>
            <a:spLocks noGrp="1"/>
          </p:cNvSpPr>
          <p:nvPr>
            <p:ph type="pic" sz="quarter" idx="56"/>
          </p:nvPr>
        </p:nvSpPr>
        <p:spPr>
          <a:xfrm>
            <a:off x="4060200" y="4023015"/>
            <a:ext cx="1217130" cy="1217130"/>
          </a:xfrm>
          <a:noFill/>
          <a:ln w="12700"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543495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5442861"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6" name="Picture Placeholder 15">
            <a:extLst>
              <a:ext uri="{FF2B5EF4-FFF2-40B4-BE49-F238E27FC236}">
                <a16:creationId xmlns:a16="http://schemas.microsoft.com/office/drawing/2014/main" id="{B6BBF386-2A9D-4CE1-BEA4-F34ECCB54C5B}"/>
              </a:ext>
            </a:extLst>
          </p:cNvPr>
          <p:cNvSpPr>
            <a:spLocks noGrp="1"/>
          </p:cNvSpPr>
          <p:nvPr>
            <p:ph type="pic" sz="quarter" idx="57"/>
          </p:nvPr>
        </p:nvSpPr>
        <p:spPr>
          <a:xfrm>
            <a:off x="7627744" y="4023015"/>
            <a:ext cx="1217130" cy="1217130"/>
          </a:xfrm>
          <a:noFill/>
          <a:ln w="12700" cap="sq">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900249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9002499"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24" name="Slide Number Placeholder 6">
            <a:extLst>
              <a:ext uri="{FF2B5EF4-FFF2-40B4-BE49-F238E27FC236}">
                <a16:creationId xmlns:a16="http://schemas.microsoft.com/office/drawing/2014/main" id="{694CD2E2-CA8B-354D-8563-5AC361B78B27}"/>
              </a:ext>
            </a:extLst>
          </p:cNvPr>
          <p:cNvSpPr>
            <a:spLocks noGrp="1"/>
          </p:cNvSpPr>
          <p:nvPr>
            <p:ph type="sldNum" sz="quarter" idx="62"/>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21289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D93E3A8D-44B7-4CCB-AEEA-A0EF560F1504}"/>
              </a:ext>
            </a:extLst>
          </p:cNvPr>
          <p:cNvSpPr>
            <a:spLocks noGrp="1"/>
          </p:cNvSpPr>
          <p:nvPr>
            <p:ph type="sldNum" sz="quarter" idx="13"/>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Title 4">
            <a:extLst>
              <a:ext uri="{FF2B5EF4-FFF2-40B4-BE49-F238E27FC236}">
                <a16:creationId xmlns:a16="http://schemas.microsoft.com/office/drawing/2014/main" id="{05CD2AAA-246C-4A45-BE24-C1A9DB1D3C6B}"/>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7" name="Slide Number Placeholder 6">
            <a:extLst>
              <a:ext uri="{FF2B5EF4-FFF2-40B4-BE49-F238E27FC236}">
                <a16:creationId xmlns:a16="http://schemas.microsoft.com/office/drawing/2014/main" id="{005A0092-7256-3C4E-857B-D93B1A8D2CC7}"/>
              </a:ext>
            </a:extLst>
          </p:cNvPr>
          <p:cNvSpPr>
            <a:spLocks noGrp="1"/>
          </p:cNvSpPr>
          <p:nvPr>
            <p:ph type="sldNum" sz="quarter" idx="1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8" name="Content Placeholder 2">
            <a:extLst>
              <a:ext uri="{FF2B5EF4-FFF2-40B4-BE49-F238E27FC236}">
                <a16:creationId xmlns:a16="http://schemas.microsoft.com/office/drawing/2014/main" id="{109829B2-67B8-42AF-A8F6-0483C504E33A}"/>
              </a:ext>
            </a:extLst>
          </p:cNvPr>
          <p:cNvSpPr>
            <a:spLocks noGrp="1"/>
          </p:cNvSpPr>
          <p:nvPr>
            <p:ph sz="half" idx="1" hasCustomPrompt="1"/>
          </p:nvPr>
        </p:nvSpPr>
        <p:spPr>
          <a:xfrm>
            <a:off x="432000" y="1197204"/>
            <a:ext cx="4865864" cy="497975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3">
            <a:extLst>
              <a:ext uri="{FF2B5EF4-FFF2-40B4-BE49-F238E27FC236}">
                <a16:creationId xmlns:a16="http://schemas.microsoft.com/office/drawing/2014/main" id="{D0953015-A379-403E-8191-D885E217C757}"/>
              </a:ext>
            </a:extLst>
          </p:cNvPr>
          <p:cNvSpPr>
            <a:spLocks noGrp="1"/>
          </p:cNvSpPr>
          <p:nvPr>
            <p:ph sz="half" idx="2" hasCustomPrompt="1"/>
          </p:nvPr>
        </p:nvSpPr>
        <p:spPr>
          <a:xfrm>
            <a:off x="5709372" y="1197204"/>
            <a:ext cx="4865864" cy="497975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24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883617" y="1152000"/>
            <a:ext cx="3240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7335235" y="1152000"/>
            <a:ext cx="3240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Title 5">
            <a:extLst>
              <a:ext uri="{FF2B5EF4-FFF2-40B4-BE49-F238E27FC236}">
                <a16:creationId xmlns:a16="http://schemas.microsoft.com/office/drawing/2014/main" id="{BC3A1E70-888C-457D-AFFC-B6844C5A7A9B}"/>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9" name="Slide Number Placeholder 6">
            <a:extLst>
              <a:ext uri="{FF2B5EF4-FFF2-40B4-BE49-F238E27FC236}">
                <a16:creationId xmlns:a16="http://schemas.microsoft.com/office/drawing/2014/main" id="{DB8ADDC7-03DF-504A-BCB2-CD59459CCF54}"/>
              </a:ext>
            </a:extLst>
          </p:cNvPr>
          <p:cNvSpPr>
            <a:spLocks noGrp="1"/>
          </p:cNvSpPr>
          <p:nvPr>
            <p:ph type="sldNum" sz="quarter" idx="1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2">
    <p:bg>
      <p:bgPr>
        <a:solidFill>
          <a:schemeClr val="accent4"/>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8183FF27-EC9A-4B3B-8FC8-8C0B22BAF41E}"/>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66BEA673-E77B-454E-A2E7-937820AAEFF4}"/>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451970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908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490809"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549618"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608427" y="1148060"/>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667235"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Title 5">
            <a:extLst>
              <a:ext uri="{FF2B5EF4-FFF2-40B4-BE49-F238E27FC236}">
                <a16:creationId xmlns:a16="http://schemas.microsoft.com/office/drawing/2014/main" id="{0219BBF2-DEB7-4E8E-8C83-D3D10FA6E37E}"/>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10" name="Slide Number Placeholder 6">
            <a:extLst>
              <a:ext uri="{FF2B5EF4-FFF2-40B4-BE49-F238E27FC236}">
                <a16:creationId xmlns:a16="http://schemas.microsoft.com/office/drawing/2014/main" id="{08BEF633-490C-6441-95CA-B2301D2D96DC}"/>
              </a:ext>
            </a:extLst>
          </p:cNvPr>
          <p:cNvSpPr>
            <a:spLocks noGrp="1"/>
          </p:cNvSpPr>
          <p:nvPr>
            <p:ph type="sldNum" sz="quarter" idx="17"/>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4860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4860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Titl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9" name="Slide Number Placeholder 6">
            <a:extLst>
              <a:ext uri="{FF2B5EF4-FFF2-40B4-BE49-F238E27FC236}">
                <a16:creationId xmlns:a16="http://schemas.microsoft.com/office/drawing/2014/main" id="{EFE5FCFC-5862-8346-B282-9ACAE5AA2B95}"/>
              </a:ext>
            </a:extLst>
          </p:cNvPr>
          <p:cNvSpPr>
            <a:spLocks noGrp="1"/>
          </p:cNvSpPr>
          <p:nvPr>
            <p:ph type="sldNum" sz="quarter" idx="1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10" name="Content Placeholder 5">
            <a:extLst>
              <a:ext uri="{FF2B5EF4-FFF2-40B4-BE49-F238E27FC236}">
                <a16:creationId xmlns:a16="http://schemas.microsoft.com/office/drawing/2014/main" id="{484CD98A-64EE-42B1-9A8B-F495FEF2E9FE}"/>
              </a:ext>
            </a:extLst>
          </p:cNvPr>
          <p:cNvSpPr>
            <a:spLocks noGrp="1"/>
          </p:cNvSpPr>
          <p:nvPr>
            <p:ph sz="quarter" idx="4" hasCustomPrompt="1"/>
          </p:nvPr>
        </p:nvSpPr>
        <p:spPr>
          <a:xfrm>
            <a:off x="5715235" y="1581663"/>
            <a:ext cx="4786225" cy="460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4">
            <a:extLst>
              <a:ext uri="{FF2B5EF4-FFF2-40B4-BE49-F238E27FC236}">
                <a16:creationId xmlns:a16="http://schemas.microsoft.com/office/drawing/2014/main" id="{99F7B39C-4DE9-4650-869E-0410A8E29AAA}"/>
              </a:ext>
            </a:extLst>
          </p:cNvPr>
          <p:cNvSpPr>
            <a:spLocks noGrp="1"/>
          </p:cNvSpPr>
          <p:nvPr>
            <p:ph type="body" sz="quarter" idx="3" hasCustomPrompt="1"/>
          </p:nvPr>
        </p:nvSpPr>
        <p:spPr>
          <a:xfrm>
            <a:off x="5715235" y="1151999"/>
            <a:ext cx="4860000" cy="359999"/>
          </a:xfrm>
        </p:spPr>
        <p:txBody>
          <a:bodyPr vert="horz" lIns="0" tIns="0" rIns="0" bIns="0" rtlCol="0" anchor="t">
            <a:noAutofit/>
          </a:bodyPr>
          <a:lstStyle>
            <a:lvl1pPr marL="0" indent="0">
              <a:buNone/>
              <a:defRPr lang="en-US" sz="2400" b="1"/>
            </a:lvl1pPr>
          </a:lstStyle>
          <a:p>
            <a:pPr marL="266700" lvl="0" indent="-266700"/>
            <a:r>
              <a:rPr lang="en-US" noProof="0"/>
              <a:t>Edit Master text styles</a:t>
            </a:r>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5" name="Titl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6" name="Text Placeholder 3">
            <a:extLst>
              <a:ext uri="{FF2B5EF4-FFF2-40B4-BE49-F238E27FC236}">
                <a16:creationId xmlns:a16="http://schemas.microsoft.com/office/drawing/2014/main" id="{E7336E73-8189-49DD-8813-80CD92FB570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7" name="Content Placeholder 2">
            <a:extLst>
              <a:ext uri="{FF2B5EF4-FFF2-40B4-BE49-F238E27FC236}">
                <a16:creationId xmlns:a16="http://schemas.microsoft.com/office/drawing/2014/main" id="{6F8D5478-FA4F-48AE-8588-59081070B7D7}"/>
              </a:ext>
            </a:extLst>
          </p:cNvPr>
          <p:cNvSpPr>
            <a:spLocks noGrp="1"/>
          </p:cNvSpPr>
          <p:nvPr>
            <p:ph idx="1" hasCustomPrompt="1"/>
          </p:nvPr>
        </p:nvSpPr>
        <p:spPr>
          <a:xfrm>
            <a:off x="5183188" y="457201"/>
            <a:ext cx="5082602" cy="54038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2178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5" name="Titl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6" name="Text Placeholder 3">
            <a:extLst>
              <a:ext uri="{FF2B5EF4-FFF2-40B4-BE49-F238E27FC236}">
                <a16:creationId xmlns:a16="http://schemas.microsoft.com/office/drawing/2014/main" id="{E7336E73-8189-49DD-8813-80CD92FB570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050FC2D7-C428-4985-A707-D3D2DA6165E1}"/>
              </a:ext>
            </a:extLst>
          </p:cNvPr>
          <p:cNvSpPr>
            <a:spLocks noGrp="1"/>
          </p:cNvSpPr>
          <p:nvPr>
            <p:ph type="pic" idx="1"/>
          </p:nvPr>
        </p:nvSpPr>
        <p:spPr>
          <a:xfrm>
            <a:off x="5183188" y="457201"/>
            <a:ext cx="506374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503924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6" name="Slide Number Placeholder 6">
            <a:extLst>
              <a:ext uri="{FF2B5EF4-FFF2-40B4-BE49-F238E27FC236}">
                <a16:creationId xmlns:a16="http://schemas.microsoft.com/office/drawing/2014/main" id="{28DDE606-CFBE-5C4D-91D3-266C9C6E730C}"/>
              </a:ext>
            </a:extLst>
          </p:cNvPr>
          <p:cNvSpPr>
            <a:spLocks noGrp="1"/>
          </p:cNvSpPr>
          <p:nvPr>
            <p:ph type="sldNum" sz="quarter" idx="1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id="{A4A26770-290B-4E8A-B12A-36F7DDB7F2B1}"/>
              </a:ext>
            </a:extLst>
          </p:cNvPr>
          <p:cNvGrpSpPr/>
          <p:nvPr userDrawn="1"/>
        </p:nvGrpSpPr>
        <p:grpSpPr>
          <a:xfrm>
            <a:off x="0" y="0"/>
            <a:ext cx="5277678" cy="6858000"/>
            <a:chOff x="0" y="0"/>
            <a:chExt cx="10954058" cy="6858000"/>
          </a:xfrm>
        </p:grpSpPr>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2894682"/>
            <a:ext cx="5085650" cy="1870007"/>
          </a:xfrm>
        </p:spPr>
        <p:txBody>
          <a:bodyPr anchor="b"/>
          <a:lstStyle>
            <a:lvl1pPr algn="r">
              <a:defRPr sz="66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5573044" y="5025053"/>
            <a:ext cx="4681330"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9" name="Text Placeholder 4">
            <a:extLst>
              <a:ext uri="{FF2B5EF4-FFF2-40B4-BE49-F238E27FC236}">
                <a16:creationId xmlns:a16="http://schemas.microsoft.com/office/drawing/2014/main" id="{77D147AD-3B0C-4B21-AE3D-178E0B7E360D}"/>
              </a:ext>
            </a:extLst>
          </p:cNvPr>
          <p:cNvSpPr>
            <a:spLocks noGrp="1"/>
          </p:cNvSpPr>
          <p:nvPr>
            <p:ph type="body" sz="quarter" idx="15" hasCustomPrompt="1"/>
          </p:nvPr>
        </p:nvSpPr>
        <p:spPr>
          <a:xfrm>
            <a:off x="5573044" y="5431223"/>
            <a:ext cx="4681330"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20" name="Text Placeholder 10">
            <a:extLst>
              <a:ext uri="{FF2B5EF4-FFF2-40B4-BE49-F238E27FC236}">
                <a16:creationId xmlns:a16="http://schemas.microsoft.com/office/drawing/2014/main" id="{6EB09218-D127-4641-A366-94360A951A0D}"/>
              </a:ext>
            </a:extLst>
          </p:cNvPr>
          <p:cNvSpPr>
            <a:spLocks noGrp="1"/>
          </p:cNvSpPr>
          <p:nvPr>
            <p:ph type="body" sz="quarter" idx="16" hasCustomPrompt="1"/>
          </p:nvPr>
        </p:nvSpPr>
        <p:spPr>
          <a:xfrm>
            <a:off x="5573044" y="5817586"/>
            <a:ext cx="4681330" cy="252000"/>
          </a:xfrm>
        </p:spPr>
        <p:txBody>
          <a:bodyPr/>
          <a:lstStyle>
            <a:lvl1pPr marL="0" indent="0" algn="r">
              <a:buNone/>
              <a:defRPr sz="1600">
                <a:solidFill>
                  <a:schemeClr val="bg1"/>
                </a:solidFill>
              </a:defRPr>
            </a:lvl1pPr>
          </a:lstStyle>
          <a:p>
            <a:pPr lvl="0"/>
            <a:r>
              <a:rPr lang="en-US" noProof="0"/>
              <a:t>Email</a:t>
            </a:r>
          </a:p>
        </p:txBody>
      </p:sp>
      <p:sp>
        <p:nvSpPr>
          <p:cNvPr id="21" name="Text Placeholder 15">
            <a:extLst>
              <a:ext uri="{FF2B5EF4-FFF2-40B4-BE49-F238E27FC236}">
                <a16:creationId xmlns:a16="http://schemas.microsoft.com/office/drawing/2014/main" id="{B9C42B1D-23D7-46D7-A8E3-6667AC7EFB66}"/>
              </a:ext>
            </a:extLst>
          </p:cNvPr>
          <p:cNvSpPr>
            <a:spLocks noGrp="1"/>
          </p:cNvSpPr>
          <p:nvPr>
            <p:ph type="body" sz="quarter" idx="17" hasCustomPrompt="1"/>
          </p:nvPr>
        </p:nvSpPr>
        <p:spPr>
          <a:xfrm>
            <a:off x="5573044" y="6203950"/>
            <a:ext cx="4683095" cy="252413"/>
          </a:xfrm>
        </p:spPr>
        <p:txBody>
          <a:bodyPr/>
          <a:lstStyle>
            <a:lvl1pPr marL="0" indent="0" algn="r">
              <a:buNone/>
              <a:defRPr sz="1600">
                <a:solidFill>
                  <a:schemeClr val="bg1"/>
                </a:solidFill>
              </a:defRPr>
            </a:lvl1pPr>
          </a:lstStyle>
          <a:p>
            <a:pPr lvl="0"/>
            <a:r>
              <a:rPr lang="en-US" noProof="0"/>
              <a:t>Website</a:t>
            </a:r>
          </a:p>
        </p:txBody>
      </p:sp>
    </p:spTree>
    <p:extLst>
      <p:ext uri="{BB962C8B-B14F-4D97-AF65-F5344CB8AC3E}">
        <p14:creationId xmlns:p14="http://schemas.microsoft.com/office/powerpoint/2010/main" val="2930386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88D655-4406-4239-85EC-50C2308745AA}"/>
              </a:ext>
            </a:extLst>
          </p:cNvPr>
          <p:cNvSpPr/>
          <p:nvPr userDrawn="1"/>
        </p:nvSpPr>
        <p:spPr>
          <a:xfrm>
            <a:off x="145004" y="135743"/>
            <a:ext cx="11909425" cy="6584950"/>
          </a:xfrm>
          <a:prstGeom prst="rect">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5" name="Group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757190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40147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ith Image">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86063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ntro Copy">
    <p:bg>
      <p:bgPr>
        <a:solidFill>
          <a:schemeClr val="bg1">
            <a:lumMod val="95000"/>
          </a:schemeClr>
        </a:solidFill>
        <a:effectLst/>
      </p:bgPr>
    </p:bg>
    <p:spTree>
      <p:nvGrpSpPr>
        <p:cNvPr id="1" name=""/>
        <p:cNvGrpSpPr/>
        <p:nvPr/>
      </p:nvGrpSpPr>
      <p:grpSpPr>
        <a:xfrm>
          <a:off x="0" y="0"/>
          <a:ext cx="0" cy="0"/>
          <a:chOff x="0" y="0"/>
          <a:chExt cx="0" cy="0"/>
        </a:xfrm>
      </p:grpSpPr>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5277678" y="136525"/>
            <a:ext cx="5676382"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8" name="Group 7">
            <a:extLst>
              <a:ext uri="{FF2B5EF4-FFF2-40B4-BE49-F238E27FC236}">
                <a16:creationId xmlns:a16="http://schemas.microsoft.com/office/drawing/2014/main" id="{83D56AE9-6D9F-474C-A5AA-1064B66023B2}"/>
              </a:ext>
            </a:extLst>
          </p:cNvPr>
          <p:cNvGrpSpPr/>
          <p:nvPr userDrawn="1"/>
        </p:nvGrpSpPr>
        <p:grpSpPr>
          <a:xfrm>
            <a:off x="5277678" y="0"/>
            <a:ext cx="5676381" cy="6858000"/>
            <a:chOff x="0" y="0"/>
            <a:chExt cx="12192000" cy="6858000"/>
          </a:xfrm>
          <a:solidFill>
            <a:schemeClr val="accent1"/>
          </a:solidFill>
        </p:grpSpPr>
        <p:sp>
          <p:nvSpPr>
            <p:cNvPr id="9" name="Rectangle 8">
              <a:extLst>
                <a:ext uri="{FF2B5EF4-FFF2-40B4-BE49-F238E27FC236}">
                  <a16:creationId xmlns:a16="http://schemas.microsoft.com/office/drawing/2014/main" id="{25FC2C23-C626-4C00-83A4-E40C9C7E8F5A}"/>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06E2D5A7-6879-488F-81C7-1B8BA84D430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3"/>
            <a:ext cx="5085650"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4608000"/>
            <a:ext cx="5085650"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51855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Rectangle 3">
            <a:extLst>
              <a:ext uri="{FF2B5EF4-FFF2-40B4-BE49-F238E27FC236}">
                <a16:creationId xmlns:a16="http://schemas.microsoft.com/office/drawing/2014/main" id="{9CA47B37-80B0-5A4F-BDC3-DE42D5B2D34F}"/>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4318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4318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Rectangle 22">
            <a:extLst>
              <a:ext uri="{FF2B5EF4-FFF2-40B4-BE49-F238E27FC236}">
                <a16:creationId xmlns:a16="http://schemas.microsoft.com/office/drawing/2014/main" id="{1A6AC2DF-47CD-A743-A120-FBE75B801CF3}"/>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25626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25626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4" name="Rectangle 23">
            <a:extLst>
              <a:ext uri="{FF2B5EF4-FFF2-40B4-BE49-F238E27FC236}">
                <a16:creationId xmlns:a16="http://schemas.microsoft.com/office/drawing/2014/main" id="{17E0F6BC-FBF2-3048-B833-61609739028C}"/>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46935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46935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Rectangle 24">
            <a:extLst>
              <a:ext uri="{FF2B5EF4-FFF2-40B4-BE49-F238E27FC236}">
                <a16:creationId xmlns:a16="http://schemas.microsoft.com/office/drawing/2014/main" id="{D0B0310F-833E-864C-9FB7-B2B2A6714808}"/>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6824377"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6824377"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6" name="Rectangle 25">
            <a:extLst>
              <a:ext uri="{FF2B5EF4-FFF2-40B4-BE49-F238E27FC236}">
                <a16:creationId xmlns:a16="http://schemas.microsoft.com/office/drawing/2014/main" id="{F906D597-BA39-4C4D-833F-CC0EE989B51C}"/>
              </a:ext>
            </a:extLst>
          </p:cNvPr>
          <p:cNvSpPr/>
          <p:nvPr userDrawn="1"/>
        </p:nvSpPr>
        <p:spPr>
          <a:xfrm>
            <a:off x="9157648"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9454828"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8955235"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8955235"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22" name="Slide Number Placeholder 6">
            <a:extLst>
              <a:ext uri="{FF2B5EF4-FFF2-40B4-BE49-F238E27FC236}">
                <a16:creationId xmlns:a16="http://schemas.microsoft.com/office/drawing/2014/main" id="{40C2B055-E680-DE47-949A-41B3A5A9204A}"/>
              </a:ext>
            </a:extLst>
          </p:cNvPr>
          <p:cNvSpPr>
            <a:spLocks noGrp="1"/>
          </p:cNvSpPr>
          <p:nvPr>
            <p:ph type="sldNum" sz="quarter" idx="46"/>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42175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Bullets 3X">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E3B0AD5-3645-8443-891F-C0E1D9763D7A}"/>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2" name="Rectangle 31">
            <a:extLst>
              <a:ext uri="{FF2B5EF4-FFF2-40B4-BE49-F238E27FC236}">
                <a16:creationId xmlns:a16="http://schemas.microsoft.com/office/drawing/2014/main" id="{BE9B724A-B58C-CD4D-8980-C0DFE08B79B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3" name="Rectangle 32">
            <a:extLst>
              <a:ext uri="{FF2B5EF4-FFF2-40B4-BE49-F238E27FC236}">
                <a16:creationId xmlns:a16="http://schemas.microsoft.com/office/drawing/2014/main" id="{28894D68-6E31-8646-BFD7-2C0D8C4CD961}"/>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7151842" y="2919257"/>
            <a:ext cx="3292475"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5" name="Group 24">
            <a:extLst>
              <a:ext uri="{FF2B5EF4-FFF2-40B4-BE49-F238E27FC236}">
                <a16:creationId xmlns:a16="http://schemas.microsoft.com/office/drawing/2014/main" id="{F886979D-82A3-4A80-B7D8-1411156740B3}"/>
              </a:ext>
            </a:extLst>
          </p:cNvPr>
          <p:cNvGrpSpPr/>
          <p:nvPr userDrawn="1"/>
        </p:nvGrpSpPr>
        <p:grpSpPr>
          <a:xfrm>
            <a:off x="6641050" y="0"/>
            <a:ext cx="4313009" cy="6858000"/>
            <a:chOff x="0" y="0"/>
            <a:chExt cx="12192000" cy="6858000"/>
          </a:xfrm>
          <a:solidFill>
            <a:schemeClr val="accent1"/>
          </a:solidFill>
        </p:grpSpPr>
        <p:sp>
          <p:nvSpPr>
            <p:cNvPr id="26" name="Rectangle 25">
              <a:extLst>
                <a:ext uri="{FF2B5EF4-FFF2-40B4-BE49-F238E27FC236}">
                  <a16:creationId xmlns:a16="http://schemas.microsoft.com/office/drawing/2014/main" id="{25A4C3AA-BB58-4285-A38D-608FB501AC1D}"/>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BB9E9C3-2013-4B62-89A6-8A4B0F2A884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8" name="Rectangle 27">
            <a:extLst>
              <a:ext uri="{FF2B5EF4-FFF2-40B4-BE49-F238E27FC236}">
                <a16:creationId xmlns:a16="http://schemas.microsoft.com/office/drawing/2014/main" id="{E4564187-7B7F-4203-BE0E-B2085E4F1869}"/>
              </a:ext>
            </a:extLst>
          </p:cNvPr>
          <p:cNvSpPr/>
          <p:nvPr userDrawn="1"/>
        </p:nvSpPr>
        <p:spPr>
          <a:xfrm rot="5400000">
            <a:off x="7151842" y="-373218"/>
            <a:ext cx="3292475" cy="4311960"/>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69" y="3674372"/>
            <a:ext cx="3863221"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866469" y="4608000"/>
            <a:ext cx="3863221"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2349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Bullets 4X">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F5735D3-1D9F-7543-95B4-59FA78EE1633}"/>
              </a:ext>
            </a:extLst>
          </p:cNvPr>
          <p:cNvSpPr/>
          <p:nvPr userDrawn="1"/>
        </p:nvSpPr>
        <p:spPr>
          <a:xfrm>
            <a:off x="1729232"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3100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70259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2" name="Rectangle 31">
            <a:extLst>
              <a:ext uri="{FF2B5EF4-FFF2-40B4-BE49-F238E27FC236}">
                <a16:creationId xmlns:a16="http://schemas.microsoft.com/office/drawing/2014/main" id="{4AD89EB4-58FE-9C45-AF3E-821DBB1186EC}"/>
              </a:ext>
            </a:extLst>
          </p:cNvPr>
          <p:cNvSpPr/>
          <p:nvPr userDrawn="1"/>
        </p:nvSpPr>
        <p:spPr>
          <a:xfrm>
            <a:off x="3860091"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3100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70259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Rectangle 34">
            <a:extLst>
              <a:ext uri="{FF2B5EF4-FFF2-40B4-BE49-F238E27FC236}">
                <a16:creationId xmlns:a16="http://schemas.microsoft.com/office/drawing/2014/main" id="{832E783B-B6C5-C74B-8CB2-1421AF723973}"/>
              </a:ext>
            </a:extLst>
          </p:cNvPr>
          <p:cNvSpPr/>
          <p:nvPr userDrawn="1"/>
        </p:nvSpPr>
        <p:spPr>
          <a:xfrm>
            <a:off x="1728254"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Rectangle 35">
            <a:extLst>
              <a:ext uri="{FF2B5EF4-FFF2-40B4-BE49-F238E27FC236}">
                <a16:creationId xmlns:a16="http://schemas.microsoft.com/office/drawing/2014/main" id="{4E4FB0C7-5FAE-064C-B022-6C6F1429F789}"/>
              </a:ext>
            </a:extLst>
          </p:cNvPr>
          <p:cNvSpPr/>
          <p:nvPr userDrawn="1"/>
        </p:nvSpPr>
        <p:spPr>
          <a:xfrm>
            <a:off x="3859113"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0" name="Group 19">
            <a:extLst>
              <a:ext uri="{FF2B5EF4-FFF2-40B4-BE49-F238E27FC236}">
                <a16:creationId xmlns:a16="http://schemas.microsoft.com/office/drawing/2014/main" id="{58BDD832-2CD9-45D2-AC4D-DD00EFA5A223}"/>
              </a:ext>
            </a:extLst>
          </p:cNvPr>
          <p:cNvGrpSpPr/>
          <p:nvPr userDrawn="1"/>
        </p:nvGrpSpPr>
        <p:grpSpPr>
          <a:xfrm>
            <a:off x="6641050" y="0"/>
            <a:ext cx="4313009" cy="6858000"/>
            <a:chOff x="0" y="0"/>
            <a:chExt cx="12192000" cy="6858000"/>
          </a:xfrm>
          <a:solidFill>
            <a:schemeClr val="accent1"/>
          </a:solidFill>
        </p:grpSpPr>
        <p:sp>
          <p:nvSpPr>
            <p:cNvPr id="21" name="Rectangle 20">
              <a:extLst>
                <a:ext uri="{FF2B5EF4-FFF2-40B4-BE49-F238E27FC236}">
                  <a16:creationId xmlns:a16="http://schemas.microsoft.com/office/drawing/2014/main" id="{AB47021E-0309-4638-9D02-AE2A45E2C5D1}"/>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23">
              <a:extLst>
                <a:ext uri="{FF2B5EF4-FFF2-40B4-BE49-F238E27FC236}">
                  <a16:creationId xmlns:a16="http://schemas.microsoft.com/office/drawing/2014/main" id="{2B8E8D6F-D64D-4B85-AA51-BDA9EF959E3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3674372"/>
            <a:ext cx="3863221"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866470" y="4608000"/>
            <a:ext cx="3863221"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62382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bg>
      <p:bgPr>
        <a:solidFill>
          <a:schemeClr val="bg1">
            <a:lumMod val="95000"/>
          </a:schemeClr>
        </a:solidFill>
        <a:effectLst/>
      </p:bgPr>
    </p:bg>
    <p:spTree>
      <p:nvGrpSpPr>
        <p:cNvPr id="1" name=""/>
        <p:cNvGrpSpPr/>
        <p:nvPr/>
      </p:nvGrpSpPr>
      <p:grpSpPr>
        <a:xfrm>
          <a:off x="0" y="0"/>
          <a:ext cx="0" cy="0"/>
          <a:chOff x="0" y="0"/>
          <a:chExt cx="0" cy="0"/>
        </a:xfrm>
      </p:grpSpPr>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4FA88889-2E09-4B26-90FB-497460180E61}"/>
              </a:ext>
            </a:extLst>
          </p:cNvPr>
          <p:cNvGrpSpPr/>
          <p:nvPr userDrawn="1"/>
        </p:nvGrpSpPr>
        <p:grpSpPr>
          <a:xfrm>
            <a:off x="6641050" y="0"/>
            <a:ext cx="4313009" cy="6858000"/>
            <a:chOff x="0" y="0"/>
            <a:chExt cx="12192000" cy="6858000"/>
          </a:xfrm>
          <a:solidFill>
            <a:schemeClr val="accent1"/>
          </a:solidFill>
        </p:grpSpPr>
        <p:sp>
          <p:nvSpPr>
            <p:cNvPr id="13" name="Rectangle 12">
              <a:extLst>
                <a:ext uri="{FF2B5EF4-FFF2-40B4-BE49-F238E27FC236}">
                  <a16:creationId xmlns:a16="http://schemas.microsoft.com/office/drawing/2014/main" id="{EB70E5C8-5074-4D5F-9EBD-E5E49462D138}"/>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57144162-C52D-4D13-B080-38B1B0F6CBC6}"/>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1767593"/>
            <a:ext cx="3863221" cy="2595353"/>
          </a:xfrm>
        </p:spPr>
        <p:txBody>
          <a:bodyPr anchor="b"/>
          <a:lstStyle>
            <a:lvl1pPr algn="l">
              <a:defRPr sz="4500">
                <a:solidFill>
                  <a:schemeClr val="bg1"/>
                </a:solidFill>
              </a:defRPr>
            </a:lvl1pPr>
          </a:lstStyle>
          <a:p>
            <a:r>
              <a:rPr lang="en-US" noProof="0"/>
              <a:t>Emphasized Text</a:t>
            </a:r>
          </a:p>
        </p:txBody>
      </p:sp>
      <p:sp>
        <p:nvSpPr>
          <p:cNvPr id="24" name="Content Placeholder 2">
            <a:extLst>
              <a:ext uri="{FF2B5EF4-FFF2-40B4-BE49-F238E27FC236}">
                <a16:creationId xmlns:a16="http://schemas.microsoft.com/office/drawing/2014/main" id="{5C5C3D10-5CD7-421D-B7BB-581518EF00DD}"/>
              </a:ext>
            </a:extLst>
          </p:cNvPr>
          <p:cNvSpPr>
            <a:spLocks noGrp="1"/>
          </p:cNvSpPr>
          <p:nvPr>
            <p:ph idx="1" hasCustomPrompt="1"/>
          </p:nvPr>
        </p:nvSpPr>
        <p:spPr>
          <a:xfrm>
            <a:off x="6866470" y="4608000"/>
            <a:ext cx="3863221" cy="180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78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Rectangle 16">
            <a:extLst>
              <a:ext uri="{FF2B5EF4-FFF2-40B4-BE49-F238E27FC236}">
                <a16:creationId xmlns:a16="http://schemas.microsoft.com/office/drawing/2014/main" id="{4790D010-2852-DE49-BD36-340D6725D1D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5654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5654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8" name="Rectangle 17">
            <a:extLst>
              <a:ext uri="{FF2B5EF4-FFF2-40B4-BE49-F238E27FC236}">
                <a16:creationId xmlns:a16="http://schemas.microsoft.com/office/drawing/2014/main" id="{C5D02C68-EB7D-E044-99A9-658364A3B2F0}"/>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46962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46962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9" name="Rectangle 18">
            <a:extLst>
              <a:ext uri="{FF2B5EF4-FFF2-40B4-BE49-F238E27FC236}">
                <a16:creationId xmlns:a16="http://schemas.microsoft.com/office/drawing/2014/main" id="{45962E1D-1D13-2B48-9F3B-CE31039DD236}"/>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68271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68271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6" name="Slide Number Placeholder 6">
            <a:extLst>
              <a:ext uri="{FF2B5EF4-FFF2-40B4-BE49-F238E27FC236}">
                <a16:creationId xmlns:a16="http://schemas.microsoft.com/office/drawing/2014/main" id="{10C57817-9ECE-F147-BBDB-760FAF41C8E8}"/>
              </a:ext>
            </a:extLst>
          </p:cNvPr>
          <p:cNvSpPr>
            <a:spLocks noGrp="1"/>
          </p:cNvSpPr>
          <p:nvPr>
            <p:ph type="sldNum" sz="quarter" idx="4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931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BF466B-33BA-42AC-AFB2-51FC72C2FA45}"/>
              </a:ext>
            </a:extLst>
          </p:cNvPr>
          <p:cNvSpPr/>
          <p:nvPr userDrawn="1"/>
        </p:nvSpPr>
        <p:spPr>
          <a:xfrm>
            <a:off x="0" y="0"/>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C4A5CDF3-277F-457A-90F6-C20C9F0EF716}"/>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1509F7B-15BA-44E2-85A9-A5A242FAF0E0}"/>
              </a:ext>
            </a:extLst>
          </p:cNvPr>
          <p:cNvSpPr/>
          <p:nvPr userDrawn="1"/>
        </p:nvSpPr>
        <p:spPr>
          <a:xfrm rot="5400000">
            <a:off x="8144030" y="2810031"/>
            <a:ext cx="6858000" cy="123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2D8A2F97-6D60-46FC-A9F8-936208153882}"/>
              </a:ext>
            </a:extLst>
          </p:cNvPr>
          <p:cNvSpPr/>
          <p:nvPr userDrawn="1"/>
        </p:nvSpPr>
        <p:spPr>
          <a:xfrm>
            <a:off x="0" y="6721475"/>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0143235"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0143235"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260974"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091633" y="6456363"/>
            <a:ext cx="962795" cy="264330"/>
          </a:xfrm>
          <a:prstGeom prst="rect">
            <a:avLst/>
          </a:prstGeom>
          <a:ln w="3175">
            <a:solidFill>
              <a:schemeClr val="bg1">
                <a:lumMod val="95000"/>
              </a:schemeClr>
            </a:solidFill>
          </a:ln>
        </p:spPr>
        <p:txBody>
          <a:bodyPr vert="horz" lIns="0" tIns="0" rIns="0" bIns="0" rtlCol="0" anchor="ctr"/>
          <a:lstStyle>
            <a:lvl1pPr algn="ctr">
              <a:defRPr sz="1400">
                <a:solidFill>
                  <a:schemeClr val="tx1">
                    <a:lumMod val="75000"/>
                    <a:lumOff val="25000"/>
                  </a:schemeClr>
                </a:solidFill>
              </a:defRPr>
            </a:lvl1pPr>
          </a:lstStyle>
          <a:p>
            <a:r>
              <a:rPr lang="en-US" noProof="0" dirty="0"/>
              <a:t>page </a:t>
            </a:r>
            <a:fld id="{19B51A1E-902D-48AF-9020-955120F399B6}" type="slidenum">
              <a:rPr lang="en-US" b="1" i="1" noProof="0" smtClean="0"/>
              <a:pPr/>
              <a:t>‹#›</a:t>
            </a:fld>
            <a:endParaRPr lang="en-US" b="1" i="1" noProof="0" dirty="0"/>
          </a:p>
        </p:txBody>
      </p:sp>
      <p:sp>
        <p:nvSpPr>
          <p:cNvPr id="11" name="TextBox 10">
            <a:extLst>
              <a:ext uri="{FF2B5EF4-FFF2-40B4-BE49-F238E27FC236}">
                <a16:creationId xmlns:a16="http://schemas.microsoft.com/office/drawing/2014/main" id="{FF5B127E-AB96-49E0-8307-05174D7A6231}"/>
              </a:ext>
            </a:extLst>
          </p:cNvPr>
          <p:cNvSpPr txBox="1"/>
          <p:nvPr userDrawn="1"/>
        </p:nvSpPr>
        <p:spPr>
          <a:xfrm>
            <a:off x="11034141" y="5994000"/>
            <a:ext cx="1077777" cy="359073"/>
          </a:xfrm>
          <a:prstGeom prst="rect">
            <a:avLst/>
          </a:prstGeom>
          <a:noFill/>
        </p:spPr>
        <p:txBody>
          <a:bodyPr wrap="square" lIns="0" tIns="0" rIns="0" bIns="0" rtlCol="0">
            <a:spAutoFit/>
          </a:bodyPr>
          <a:lstStyle/>
          <a:p>
            <a:pPr algn="ctr">
              <a:lnSpc>
                <a:spcPts val="1400"/>
              </a:lnSpc>
            </a:pPr>
            <a:r>
              <a:rPr lang="en-US" sz="2400" b="1" spc="-150" baseline="0" noProof="0" dirty="0">
                <a:solidFill>
                  <a:schemeClr val="accent1"/>
                </a:solidFill>
              </a:rPr>
              <a:t>Contoso</a:t>
            </a:r>
            <a:br>
              <a:rPr lang="en-US" sz="2400" b="1" spc="-150" baseline="0" noProof="0" dirty="0">
                <a:solidFill>
                  <a:schemeClr val="tx1">
                    <a:lumMod val="50000"/>
                    <a:lumOff val="50000"/>
                  </a:schemeClr>
                </a:solidFill>
              </a:rPr>
            </a:br>
            <a:r>
              <a:rPr lang="en-US" sz="1000" b="0" spc="0" baseline="0" noProof="0" dirty="0">
                <a:solidFill>
                  <a:schemeClr val="tx1">
                    <a:lumMod val="50000"/>
                    <a:lumOff val="50000"/>
                  </a:schemeClr>
                </a:solidFill>
              </a:rPr>
              <a:t>Pharmaceuticals</a:t>
            </a: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50" r:id="rId17"/>
    <p:sldLayoutId id="2147483652" r:id="rId18"/>
    <p:sldLayoutId id="2147483656" r:id="rId19"/>
    <p:sldLayoutId id="2147483657" r:id="rId20"/>
    <p:sldLayoutId id="2147483653" r:id="rId21"/>
    <p:sldLayoutId id="2147483677" r:id="rId22"/>
    <p:sldLayoutId id="2147483678" r:id="rId23"/>
    <p:sldLayoutId id="2147483654" r:id="rId24"/>
    <p:sldLayoutId id="2147483655" r:id="rId25"/>
    <p:sldLayoutId id="2147483660" r:id="rId26"/>
    <p:sldLayoutId id="2147483675" r:id="rId27"/>
    <p:sldLayoutId id="2147483676" r:id="rId28"/>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notesSlide" Target="../notesSlides/notesSlide3.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3.xml"/><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sv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notesSlide" Target="../notesSlides/notesSlide4.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3.png"/><Relationship Id="rId3" Type="http://schemas.openxmlformats.org/officeDocument/2006/relationships/audio" Target="../media/media5.m4a"/><Relationship Id="rId7" Type="http://schemas.openxmlformats.org/officeDocument/2006/relationships/customXml" Target="../ink/ink1.xml"/><Relationship Id="rId17" Type="http://schemas.openxmlformats.org/officeDocument/2006/relationships/image" Target="../media/image15.emf"/><Relationship Id="rId2" Type="http://schemas.microsoft.com/office/2007/relationships/media" Target="../media/media5.m4a"/><Relationship Id="rId16" Type="http://schemas.openxmlformats.org/officeDocument/2006/relationships/package" Target="../embeddings/Microsoft_Word_Document.docx"/><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notesSlide" Target="../notesSlides/notesSlide5.xml"/><Relationship Id="rId15" Type="http://schemas.openxmlformats.org/officeDocument/2006/relationships/image" Target="../media/image370.png"/><Relationship Id="rId4" Type="http://schemas.openxmlformats.org/officeDocument/2006/relationships/slideLayout" Target="../slideLayouts/slideLayout7.xml"/><Relationship Id="rId14" Type="http://schemas.openxmlformats.org/officeDocument/2006/relationships/customXml" Target="../ink/ink2.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10.png"/><Relationship Id="rId18" Type="http://schemas.openxmlformats.org/officeDocument/2006/relationships/customXml" Target="../ink/ink9.xml"/><Relationship Id="rId26" Type="http://schemas.microsoft.com/office/2007/relationships/diagramDrawing" Target="../diagrams/drawing1.xml"/><Relationship Id="rId3" Type="http://schemas.openxmlformats.org/officeDocument/2006/relationships/slideLayout" Target="../slideLayouts/slideLayout4.xml"/><Relationship Id="rId21" Type="http://schemas.openxmlformats.org/officeDocument/2006/relationships/image" Target="../media/image150.png"/><Relationship Id="rId7" Type="http://schemas.openxmlformats.org/officeDocument/2006/relationships/image" Target="../media/image80.png"/><Relationship Id="rId12" Type="http://schemas.openxmlformats.org/officeDocument/2006/relationships/customXml" Target="../ink/ink6.xml"/><Relationship Id="rId17" Type="http://schemas.openxmlformats.org/officeDocument/2006/relationships/image" Target="../media/image130.png"/><Relationship Id="rId25" Type="http://schemas.openxmlformats.org/officeDocument/2006/relationships/diagramColors" Target="../diagrams/colors1.xml"/><Relationship Id="rId33" Type="http://schemas.openxmlformats.org/officeDocument/2006/relationships/image" Target="../media/image3.png"/><Relationship Id="rId2" Type="http://schemas.openxmlformats.org/officeDocument/2006/relationships/audio" Target="../media/media6.m4a"/><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20.png"/><Relationship Id="rId1" Type="http://schemas.microsoft.com/office/2007/relationships/media" Target="../media/media6.m4a"/><Relationship Id="rId6" Type="http://schemas.openxmlformats.org/officeDocument/2006/relationships/customXml" Target="../ink/ink3.xml"/><Relationship Id="rId11" Type="http://schemas.openxmlformats.org/officeDocument/2006/relationships/image" Target="../media/image100.png"/><Relationship Id="rId24" Type="http://schemas.openxmlformats.org/officeDocument/2006/relationships/diagramQuickStyle" Target="../diagrams/quickStyle1.xml"/><Relationship Id="rId32" Type="http://schemas.openxmlformats.org/officeDocument/2006/relationships/image" Target="../media/image23.svg"/><Relationship Id="rId5" Type="http://schemas.openxmlformats.org/officeDocument/2006/relationships/image" Target="../media/image17.jpeg"/><Relationship Id="rId15" Type="http://schemas.openxmlformats.org/officeDocument/2006/relationships/image" Target="../media/image120.png"/><Relationship Id="rId23" Type="http://schemas.openxmlformats.org/officeDocument/2006/relationships/diagramLayout" Target="../diagrams/layout1.xml"/><Relationship Id="rId28" Type="http://schemas.openxmlformats.org/officeDocument/2006/relationships/image" Target="../media/image19.svg"/><Relationship Id="rId10" Type="http://schemas.openxmlformats.org/officeDocument/2006/relationships/customXml" Target="../ink/ink5.xml"/><Relationship Id="rId19" Type="http://schemas.openxmlformats.org/officeDocument/2006/relationships/image" Target="../media/image140.png"/><Relationship Id="rId31" Type="http://schemas.openxmlformats.org/officeDocument/2006/relationships/image" Target="../media/image22.png"/><Relationship Id="rId4" Type="http://schemas.openxmlformats.org/officeDocument/2006/relationships/notesSlide" Target="../notesSlides/notesSlide6.xml"/><Relationship Id="rId9" Type="http://schemas.openxmlformats.org/officeDocument/2006/relationships/image" Target="../media/image91.png"/><Relationship Id="rId14" Type="http://schemas.openxmlformats.org/officeDocument/2006/relationships/customXml" Target="../ink/ink7.xml"/><Relationship Id="rId22" Type="http://schemas.openxmlformats.org/officeDocument/2006/relationships/diagramData" Target="../diagrams/data1.xml"/><Relationship Id="rId27" Type="http://schemas.openxmlformats.org/officeDocument/2006/relationships/image" Target="../media/image18.png"/><Relationship Id="rId30"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slideLayout" Target="../slideLayouts/slideLayout1.xml"/><Relationship Id="rId7" Type="http://schemas.openxmlformats.org/officeDocument/2006/relationships/image" Target="../media/image26.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3.png"/><Relationship Id="rId4" Type="http://schemas.openxmlformats.org/officeDocument/2006/relationships/notesSlide" Target="../notesSlides/notesSlide7.xml"/><Relationship Id="rId9"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tethescope and arms showing a medical professional taking a patient's blood pressure.  Picture includes blood pressure machine and clipboard.">
            <a:extLst>
              <a:ext uri="{FF2B5EF4-FFF2-40B4-BE49-F238E27FC236}">
                <a16:creationId xmlns:a16="http://schemas.microsoft.com/office/drawing/2014/main" id="{4414D423-B276-4148-A337-5693724BB04E}"/>
              </a:ext>
            </a:extLst>
          </p:cNvPr>
          <p:cNvPicPr>
            <a:picLocks noGrp="1" noChangeAspect="1"/>
          </p:cNvPicPr>
          <p:nvPr>
            <p:ph type="pic" sz="quarter" idx="4294967295"/>
          </p:nvPr>
        </p:nvPicPr>
        <p:blipFill rotWithShape="1">
          <a:blip r:embed="rId5" cstate="screen">
            <a:extLst>
              <a:ext uri="{28A0092B-C50C-407E-A947-70E740481C1C}">
                <a14:useLocalDpi xmlns:a14="http://schemas.microsoft.com/office/drawing/2010/main"/>
              </a:ext>
            </a:extLst>
          </a:blip>
          <a:srcRect/>
          <a:stretch/>
        </p:blipFill>
        <p:spPr>
          <a:xfrm>
            <a:off x="136525" y="136525"/>
            <a:ext cx="11909425" cy="6584950"/>
          </a:xfrm>
        </p:spPr>
      </p:pic>
      <p:sp>
        <p:nvSpPr>
          <p:cNvPr id="26" name="Rectangle 25">
            <a:extLst>
              <a:ext uri="{FF2B5EF4-FFF2-40B4-BE49-F238E27FC236}">
                <a16:creationId xmlns:a16="http://schemas.microsoft.com/office/drawing/2014/main" id="{817B6E89-6474-4AB4-90D5-2C2FB4120F12}"/>
              </a:ext>
              <a:ext uri="{C183D7F6-B498-43B3-948B-1728B52AA6E4}">
                <adec:decorative xmlns:adec="http://schemas.microsoft.com/office/drawing/2017/decorative" val="1"/>
              </a:ext>
            </a:extLst>
          </p:cNvPr>
          <p:cNvSpPr/>
          <p:nvPr/>
        </p:nvSpPr>
        <p:spPr bwMode="ltGray">
          <a:xfrm>
            <a:off x="5277678" y="136800"/>
            <a:ext cx="5676382" cy="65846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2BFEB6-F40E-4219-9AA6-8A27C2E8899B}"/>
              </a:ext>
            </a:extLst>
          </p:cNvPr>
          <p:cNvSpPr>
            <a:spLocks noGrp="1"/>
          </p:cNvSpPr>
          <p:nvPr>
            <p:ph type="ctrTitle"/>
          </p:nvPr>
        </p:nvSpPr>
        <p:spPr bwMode="black"/>
        <p:txBody>
          <a:bodyPr/>
          <a:lstStyle/>
          <a:p>
            <a:r>
              <a:rPr lang="en-US" sz="4000" dirty="0"/>
              <a:t>Pharmacy Only Uniques</a:t>
            </a:r>
            <a:r>
              <a:rPr lang="en-US" dirty="0"/>
              <a:t> </a:t>
            </a:r>
            <a:r>
              <a:rPr lang="en-US" sz="2400" dirty="0"/>
              <a:t>Improved Patient Safety,  Workload Capture, and Funding </a:t>
            </a:r>
          </a:p>
        </p:txBody>
      </p:sp>
      <p:sp>
        <p:nvSpPr>
          <p:cNvPr id="3" name="Subtitle 2">
            <a:extLst>
              <a:ext uri="{FF2B5EF4-FFF2-40B4-BE49-F238E27FC236}">
                <a16:creationId xmlns:a16="http://schemas.microsoft.com/office/drawing/2014/main" id="{74DB1EEC-D590-4C80-ABB7-362BBE1F5A1B}"/>
              </a:ext>
            </a:extLst>
          </p:cNvPr>
          <p:cNvSpPr>
            <a:spLocks noGrp="1"/>
          </p:cNvSpPr>
          <p:nvPr>
            <p:ph type="subTitle" idx="1"/>
          </p:nvPr>
        </p:nvSpPr>
        <p:spPr bwMode="black"/>
        <p:txBody>
          <a:bodyPr/>
          <a:lstStyle/>
          <a:p>
            <a:pPr>
              <a:lnSpc>
                <a:spcPct val="100000"/>
              </a:lnSpc>
              <a:spcBef>
                <a:spcPts val="0"/>
              </a:spcBef>
            </a:pPr>
            <a:r>
              <a:rPr lang="en-US" sz="1600" dirty="0"/>
              <a:t>Masciel Irizarry, MBA</a:t>
            </a:r>
          </a:p>
          <a:p>
            <a:pPr>
              <a:lnSpc>
                <a:spcPct val="100000"/>
              </a:lnSpc>
              <a:spcBef>
                <a:spcPts val="0"/>
              </a:spcBef>
            </a:pPr>
            <a:r>
              <a:rPr lang="en-US" sz="1600" dirty="0"/>
              <a:t>GHATP Trainee</a:t>
            </a:r>
          </a:p>
          <a:p>
            <a:pPr>
              <a:lnSpc>
                <a:spcPct val="100000"/>
              </a:lnSpc>
              <a:spcBef>
                <a:spcPts val="0"/>
              </a:spcBef>
            </a:pPr>
            <a:r>
              <a:rPr lang="en-US" sz="1600" dirty="0"/>
              <a:t>ACHE Congress – March 2021</a:t>
            </a:r>
          </a:p>
        </p:txBody>
      </p:sp>
      <p:sp>
        <p:nvSpPr>
          <p:cNvPr id="15" name="TextBox 14">
            <a:extLst>
              <a:ext uri="{FF2B5EF4-FFF2-40B4-BE49-F238E27FC236}">
                <a16:creationId xmlns:a16="http://schemas.microsoft.com/office/drawing/2014/main" id="{1C9B0FB2-7357-4302-82D6-6D3353A7D25D}"/>
              </a:ext>
            </a:extLst>
          </p:cNvPr>
          <p:cNvSpPr txBox="1"/>
          <p:nvPr/>
        </p:nvSpPr>
        <p:spPr bwMode="black">
          <a:xfrm>
            <a:off x="9228403" y="344840"/>
            <a:ext cx="1577974" cy="869451"/>
          </a:xfrm>
          <a:prstGeom prst="rect">
            <a:avLst/>
          </a:prstGeom>
          <a:noFill/>
        </p:spPr>
        <p:txBody>
          <a:bodyPr wrap="square" lIns="0" tIns="144000" rIns="0" bIns="0" rtlCol="0">
            <a:spAutoFit/>
          </a:bodyPr>
          <a:lstStyle/>
          <a:p>
            <a:pPr algn="ctr">
              <a:lnSpc>
                <a:spcPts val="1400"/>
              </a:lnSpc>
            </a:pPr>
            <a:r>
              <a:rPr lang="en-US" sz="1600" b="1" spc="-150" baseline="0" dirty="0">
                <a:solidFill>
                  <a:schemeClr val="bg1"/>
                </a:solidFill>
              </a:rPr>
              <a:t>North Florida/South Georgia Veterans Health System</a:t>
            </a:r>
            <a:br>
              <a:rPr lang="en-US" sz="1200" b="1" spc="-150" baseline="0" dirty="0">
                <a:solidFill>
                  <a:schemeClr val="bg1"/>
                </a:solidFill>
              </a:rPr>
            </a:br>
            <a:r>
              <a:rPr lang="en-US" sz="1500" b="1" spc="-150" baseline="0" dirty="0">
                <a:solidFill>
                  <a:schemeClr val="bg1"/>
                </a:solidFill>
              </a:rPr>
              <a:t>(NF/SGVHS)</a:t>
            </a:r>
            <a:endParaRPr lang="en-US" sz="1500" b="0" spc="0" baseline="0" dirty="0">
              <a:solidFill>
                <a:schemeClr val="bg1"/>
              </a:solidFill>
            </a:endParaRPr>
          </a:p>
        </p:txBody>
      </p:sp>
      <p:pic>
        <p:nvPicPr>
          <p:cNvPr id="22" name="Audio 21">
            <a:hlinkClick r:id="" action="ppaction://media"/>
            <a:extLst>
              <a:ext uri="{FF2B5EF4-FFF2-40B4-BE49-F238E27FC236}">
                <a16:creationId xmlns:a16="http://schemas.microsoft.com/office/drawing/2014/main" id="{5B6D42C5-D0FE-4B9F-9A7B-5417B44DBAB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485234858"/>
      </p:ext>
    </p:extLst>
  </p:cSld>
  <p:clrMapOvr>
    <a:masterClrMapping/>
  </p:clrMapOvr>
  <mc:AlternateContent xmlns:mc="http://schemas.openxmlformats.org/markup-compatibility/2006" xmlns:p14="http://schemas.microsoft.com/office/powerpoint/2010/main">
    <mc:Choice Requires="p14">
      <p:transition spd="slow" p14:dur="2000" advTm="9572"/>
    </mc:Choice>
    <mc:Fallback xmlns="">
      <p:transition spd="slow" advTm="95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ECA2E-D234-44F2-9315-2DF1A752A471}"/>
              </a:ext>
            </a:extLst>
          </p:cNvPr>
          <p:cNvSpPr>
            <a:spLocks noGrp="1"/>
          </p:cNvSpPr>
          <p:nvPr>
            <p:ph type="sldNum" sz="quarter" idx="13"/>
          </p:nvPr>
        </p:nvSpPr>
        <p:spPr/>
        <p:txBody>
          <a:bodyPr vert="horz" lIns="91440" tIns="45720" rIns="91440" bIns="45720" rtlCol="0" anchor="ctr">
            <a:normAutofit/>
          </a:bodyPr>
          <a:lstStyle/>
          <a:p>
            <a:pPr algn="r">
              <a:spcAft>
                <a:spcPts val="600"/>
              </a:spcAft>
            </a:pPr>
            <a:r>
              <a:rPr lang="en-US" sz="1000" noProof="0">
                <a:solidFill>
                  <a:schemeClr val="tx1">
                    <a:tint val="75000"/>
                  </a:schemeClr>
                </a:solidFill>
              </a:rPr>
              <a:t>page </a:t>
            </a:r>
            <a:fld id="{19B51A1E-902D-48AF-9020-955120F399B6}" type="slidenum">
              <a:rPr lang="en-US" sz="1000" b="1" i="1" noProof="0">
                <a:solidFill>
                  <a:schemeClr val="tx1">
                    <a:tint val="75000"/>
                  </a:schemeClr>
                </a:solidFill>
              </a:rPr>
              <a:pPr algn="r">
                <a:spcAft>
                  <a:spcPts val="600"/>
                </a:spcAft>
              </a:pPr>
              <a:t>2</a:t>
            </a:fld>
            <a:endParaRPr lang="en-US" sz="1000" b="1" i="1" noProof="0">
              <a:solidFill>
                <a:schemeClr val="tx1">
                  <a:tint val="75000"/>
                </a:schemeClr>
              </a:solidFill>
            </a:endParaRPr>
          </a:p>
        </p:txBody>
      </p:sp>
      <p:sp>
        <p:nvSpPr>
          <p:cNvPr id="4" name="Title 3">
            <a:extLst>
              <a:ext uri="{FF2B5EF4-FFF2-40B4-BE49-F238E27FC236}">
                <a16:creationId xmlns:a16="http://schemas.microsoft.com/office/drawing/2014/main" id="{CB1CE645-793C-4242-9519-2050E6ADDDBB}"/>
              </a:ext>
            </a:extLst>
          </p:cNvPr>
          <p:cNvSpPr>
            <a:spLocks noGrp="1"/>
          </p:cNvSpPr>
          <p:nvPr>
            <p:ph type="ctrTitle" idx="4294967295"/>
          </p:nvPr>
        </p:nvSpPr>
        <p:spPr>
          <a:xfrm>
            <a:off x="6370638" y="2520950"/>
            <a:ext cx="5821362" cy="2438400"/>
          </a:xfrm>
        </p:spPr>
        <p:txBody>
          <a:bodyPr vert="horz" lIns="91440" tIns="45720" rIns="91440" bIns="45720" rtlCol="0" anchor="b">
            <a:normAutofit/>
          </a:bodyPr>
          <a:lstStyle/>
          <a:p>
            <a:pPr algn="l"/>
            <a:r>
              <a:rPr lang="en-US" sz="5400" kern="1200">
                <a:solidFill>
                  <a:srgbClr val="FFFFFF"/>
                </a:solidFill>
                <a:latin typeface="+mj-lt"/>
                <a:ea typeface="+mj-ea"/>
                <a:cs typeface="+mj-cs"/>
              </a:rPr>
              <a:t>Problem Statement</a:t>
            </a:r>
          </a:p>
        </p:txBody>
      </p:sp>
      <p:pic>
        <p:nvPicPr>
          <p:cNvPr id="18" name="Picture 17" descr="Graphical user interface, diagram, application&#10;&#10;Description automatically generated">
            <a:extLst>
              <a:ext uri="{FF2B5EF4-FFF2-40B4-BE49-F238E27FC236}">
                <a16:creationId xmlns:a16="http://schemas.microsoft.com/office/drawing/2014/main" id="{52BB3F67-8380-41F5-B73A-1911594F5E41}"/>
              </a:ext>
            </a:extLst>
          </p:cNvPr>
          <p:cNvPicPr>
            <a:picLocks noChangeAspect="1"/>
          </p:cNvPicPr>
          <p:nvPr/>
        </p:nvPicPr>
        <p:blipFill>
          <a:blip r:embed="rId5"/>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5FB11C8-D818-481E-9792-6C5B29005B3E}"/>
              </a:ext>
            </a:extLst>
          </p:cNvPr>
          <p:cNvSpPr txBox="1"/>
          <p:nvPr/>
        </p:nvSpPr>
        <p:spPr>
          <a:xfrm>
            <a:off x="2751116" y="5995890"/>
            <a:ext cx="9203377" cy="646331"/>
          </a:xfrm>
          <a:prstGeom prst="rect">
            <a:avLst/>
          </a:prstGeom>
          <a:noFill/>
        </p:spPr>
        <p:txBody>
          <a:bodyPr wrap="square" rtlCol="0">
            <a:spAutoFit/>
          </a:bodyPr>
          <a:lstStyle/>
          <a:p>
            <a:r>
              <a:rPr lang="en-US" b="1" dirty="0">
                <a:solidFill>
                  <a:schemeClr val="bg1"/>
                </a:solidFill>
              </a:rPr>
              <a:t>To establish an in-house evaluation protocol for pharmacy only uniques in order to improve medication safety and increase eligible VERA workload and funding.</a:t>
            </a:r>
          </a:p>
        </p:txBody>
      </p:sp>
      <p:sp>
        <p:nvSpPr>
          <p:cNvPr id="5" name="TextBox 4">
            <a:extLst>
              <a:ext uri="{FF2B5EF4-FFF2-40B4-BE49-F238E27FC236}">
                <a16:creationId xmlns:a16="http://schemas.microsoft.com/office/drawing/2014/main" id="{3E2B1382-A1F9-4ACB-B549-EA9709D16DF5}"/>
              </a:ext>
            </a:extLst>
          </p:cNvPr>
          <p:cNvSpPr txBox="1"/>
          <p:nvPr/>
        </p:nvSpPr>
        <p:spPr>
          <a:xfrm>
            <a:off x="660094" y="6023686"/>
            <a:ext cx="2091022" cy="523220"/>
          </a:xfrm>
          <a:prstGeom prst="rect">
            <a:avLst/>
          </a:prstGeom>
          <a:noFill/>
        </p:spPr>
        <p:txBody>
          <a:bodyPr wrap="none" rtlCol="0">
            <a:spAutoFit/>
          </a:bodyPr>
          <a:lstStyle/>
          <a:p>
            <a:r>
              <a:rPr lang="en-US" sz="2800" dirty="0">
                <a:solidFill>
                  <a:schemeClr val="bg1"/>
                </a:solidFill>
              </a:rPr>
              <a:t>Project Goal:</a:t>
            </a:r>
          </a:p>
        </p:txBody>
      </p:sp>
      <p:pic>
        <p:nvPicPr>
          <p:cNvPr id="20" name="Audio 19">
            <a:hlinkClick r:id="" action="ppaction://media"/>
            <a:extLst>
              <a:ext uri="{FF2B5EF4-FFF2-40B4-BE49-F238E27FC236}">
                <a16:creationId xmlns:a16="http://schemas.microsoft.com/office/drawing/2014/main" id="{F89694A0-81CA-4B9E-B3A3-BCF2EF7F4D0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059348950"/>
      </p:ext>
    </p:extLst>
  </p:cSld>
  <p:clrMapOvr>
    <a:masterClrMapping/>
  </p:clrMapOvr>
  <mc:AlternateContent xmlns:mc="http://schemas.openxmlformats.org/markup-compatibility/2006" xmlns:p14="http://schemas.microsoft.com/office/powerpoint/2010/main">
    <mc:Choice Requires="p14">
      <p:transition spd="slow" p14:dur="2000" advTm="59639"/>
    </mc:Choice>
    <mc:Fallback xmlns="">
      <p:transition spd="slow" advTm="59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C27FDA-18D6-4714-BC68-0D49B261CB5A}"/>
              </a:ext>
            </a:extLst>
          </p:cNvPr>
          <p:cNvSpPr/>
          <p:nvPr/>
        </p:nvSpPr>
        <p:spPr>
          <a:xfrm>
            <a:off x="1891844" y="0"/>
            <a:ext cx="1030015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1FCAFBD-5A11-4F44-B616-8B18E9314056}"/>
              </a:ext>
            </a:extLst>
          </p:cNvPr>
          <p:cNvSpPr>
            <a:spLocks noGrp="1"/>
          </p:cNvSpPr>
          <p:nvPr>
            <p:ph type="title"/>
          </p:nvPr>
        </p:nvSpPr>
        <p:spPr>
          <a:xfrm>
            <a:off x="1737014" y="299618"/>
            <a:ext cx="10143235" cy="432000"/>
          </a:xfrm>
        </p:spPr>
        <p:txBody>
          <a:bodyPr/>
          <a:lstStyle/>
          <a:p>
            <a:pPr algn="ctr"/>
            <a:r>
              <a:rPr lang="en-US" dirty="0">
                <a:solidFill>
                  <a:schemeClr val="accent4"/>
                </a:solidFill>
              </a:rPr>
              <a:t>FY2020 Pharmacy Only Uniques Data</a:t>
            </a:r>
          </a:p>
        </p:txBody>
      </p:sp>
      <p:sp>
        <p:nvSpPr>
          <p:cNvPr id="6" name="Rectangle 5">
            <a:extLst>
              <a:ext uri="{FF2B5EF4-FFF2-40B4-BE49-F238E27FC236}">
                <a16:creationId xmlns:a16="http://schemas.microsoft.com/office/drawing/2014/main" id="{EA3826FB-6C58-4722-B499-5DD130B6FD21}"/>
              </a:ext>
            </a:extLst>
          </p:cNvPr>
          <p:cNvSpPr/>
          <p:nvPr/>
        </p:nvSpPr>
        <p:spPr>
          <a:xfrm>
            <a:off x="7423997" y="1400553"/>
            <a:ext cx="1211580" cy="1234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316100-52BD-4A62-AE42-BE99234A30B8}"/>
              </a:ext>
            </a:extLst>
          </p:cNvPr>
          <p:cNvSpPr/>
          <p:nvPr/>
        </p:nvSpPr>
        <p:spPr>
          <a:xfrm>
            <a:off x="2215587" y="1380097"/>
            <a:ext cx="1211580" cy="1234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Content Placeholder 13" descr="Group of people">
            <a:extLst>
              <a:ext uri="{FF2B5EF4-FFF2-40B4-BE49-F238E27FC236}">
                <a16:creationId xmlns:a16="http://schemas.microsoft.com/office/drawing/2014/main" id="{9B88A711-977B-4697-9F23-8A38DF3E96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76038" y="1564201"/>
            <a:ext cx="914400" cy="914400"/>
          </a:xfrm>
          <a:prstGeom prst="rect">
            <a:avLst/>
          </a:prstGeom>
        </p:spPr>
      </p:pic>
      <p:sp>
        <p:nvSpPr>
          <p:cNvPr id="9" name="Text Placeholder 8">
            <a:extLst>
              <a:ext uri="{FF2B5EF4-FFF2-40B4-BE49-F238E27FC236}">
                <a16:creationId xmlns:a16="http://schemas.microsoft.com/office/drawing/2014/main" id="{FD4FAF00-FA80-49BF-8FCD-A2A99814C5E6}"/>
              </a:ext>
            </a:extLst>
          </p:cNvPr>
          <p:cNvSpPr txBox="1">
            <a:spLocks/>
          </p:cNvSpPr>
          <p:nvPr/>
        </p:nvSpPr>
        <p:spPr>
          <a:xfrm>
            <a:off x="2907515" y="2755296"/>
            <a:ext cx="1851446" cy="111006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accent4"/>
                </a:solidFill>
              </a:rPr>
              <a:t>1,285 Pharmacy-Only Veterans in VERA price group 1 = </a:t>
            </a:r>
            <a:r>
              <a:rPr lang="en-US" sz="1600" b="1" dirty="0">
                <a:solidFill>
                  <a:schemeClr val="accent4"/>
                </a:solidFill>
              </a:rPr>
              <a:t>$0</a:t>
            </a:r>
          </a:p>
        </p:txBody>
      </p:sp>
      <p:sp>
        <p:nvSpPr>
          <p:cNvPr id="10" name="Rectangle 9">
            <a:extLst>
              <a:ext uri="{FF2B5EF4-FFF2-40B4-BE49-F238E27FC236}">
                <a16:creationId xmlns:a16="http://schemas.microsoft.com/office/drawing/2014/main" id="{C299CC2F-7564-41AC-975E-DFE2FBF32A13}"/>
              </a:ext>
            </a:extLst>
          </p:cNvPr>
          <p:cNvSpPr/>
          <p:nvPr/>
        </p:nvSpPr>
        <p:spPr>
          <a:xfrm>
            <a:off x="4884420" y="1404182"/>
            <a:ext cx="1211580" cy="1234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oins">
            <a:extLst>
              <a:ext uri="{FF2B5EF4-FFF2-40B4-BE49-F238E27FC236}">
                <a16:creationId xmlns:a16="http://schemas.microsoft.com/office/drawing/2014/main" id="{BAF55E5B-457E-4666-962D-18DCDC3A7F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9977" y="1548572"/>
            <a:ext cx="953069" cy="953069"/>
          </a:xfrm>
          <a:prstGeom prst="rect">
            <a:avLst/>
          </a:prstGeom>
        </p:spPr>
      </p:pic>
      <p:sp>
        <p:nvSpPr>
          <p:cNvPr id="12" name="Text Placeholder 8">
            <a:extLst>
              <a:ext uri="{FF2B5EF4-FFF2-40B4-BE49-F238E27FC236}">
                <a16:creationId xmlns:a16="http://schemas.microsoft.com/office/drawing/2014/main" id="{6E78E199-DD98-47EB-A739-C864C405C45E}"/>
              </a:ext>
            </a:extLst>
          </p:cNvPr>
          <p:cNvSpPr txBox="1">
            <a:spLocks/>
          </p:cNvSpPr>
          <p:nvPr/>
        </p:nvSpPr>
        <p:spPr>
          <a:xfrm>
            <a:off x="6041074" y="2739666"/>
            <a:ext cx="1851446" cy="1234438"/>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accent4"/>
                </a:solidFill>
              </a:rPr>
              <a:t>If these Veterans had been seen by a VA primary care provider, they would qualify for</a:t>
            </a:r>
            <a:r>
              <a:rPr lang="en-US" sz="1400" b="1" dirty="0">
                <a:solidFill>
                  <a:schemeClr val="accent4"/>
                </a:solidFill>
              </a:rPr>
              <a:t> price group 2, priority 1-5 = $2,811</a:t>
            </a:r>
          </a:p>
        </p:txBody>
      </p:sp>
      <p:pic>
        <p:nvPicPr>
          <p:cNvPr id="13" name="Graphic 12" descr="Stethoscope">
            <a:extLst>
              <a:ext uri="{FF2B5EF4-FFF2-40B4-BE49-F238E27FC236}">
                <a16:creationId xmlns:a16="http://schemas.microsoft.com/office/drawing/2014/main" id="{0EB938EE-5295-494E-9149-EC5733F6B9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09597" y="1505227"/>
            <a:ext cx="914400" cy="914400"/>
          </a:xfrm>
          <a:prstGeom prst="rect">
            <a:avLst/>
          </a:prstGeom>
        </p:spPr>
      </p:pic>
      <p:sp>
        <p:nvSpPr>
          <p:cNvPr id="14" name="Rectangle 13">
            <a:extLst>
              <a:ext uri="{FF2B5EF4-FFF2-40B4-BE49-F238E27FC236}">
                <a16:creationId xmlns:a16="http://schemas.microsoft.com/office/drawing/2014/main" id="{928126E7-3334-4520-A580-A04A9AA4FAA0}"/>
              </a:ext>
            </a:extLst>
          </p:cNvPr>
          <p:cNvSpPr/>
          <p:nvPr/>
        </p:nvSpPr>
        <p:spPr>
          <a:xfrm>
            <a:off x="8821105" y="2739666"/>
            <a:ext cx="2442309" cy="1077218"/>
          </a:xfrm>
          <a:prstGeom prst="rect">
            <a:avLst/>
          </a:prstGeom>
        </p:spPr>
        <p:txBody>
          <a:bodyPr wrap="square">
            <a:spAutoFit/>
          </a:bodyPr>
          <a:lstStyle/>
          <a:p>
            <a:pPr lvl="0" algn="ctr"/>
            <a:r>
              <a:rPr lang="en-US" sz="1600" dirty="0">
                <a:solidFill>
                  <a:schemeClr val="accent4"/>
                </a:solidFill>
              </a:rPr>
              <a:t>NF/SGVHS missed the opportunity to receive </a:t>
            </a:r>
            <a:r>
              <a:rPr lang="en-US" sz="1600" b="1" dirty="0">
                <a:solidFill>
                  <a:schemeClr val="accent4"/>
                </a:solidFill>
              </a:rPr>
              <a:t>$3,612, 135 </a:t>
            </a:r>
            <a:r>
              <a:rPr lang="en-US" sz="1600" dirty="0">
                <a:solidFill>
                  <a:schemeClr val="accent4"/>
                </a:solidFill>
              </a:rPr>
              <a:t>in VERA funding (1,285 x $2,811)</a:t>
            </a:r>
          </a:p>
        </p:txBody>
      </p:sp>
      <p:pic>
        <p:nvPicPr>
          <p:cNvPr id="15" name="Picture 14">
            <a:extLst>
              <a:ext uri="{FF2B5EF4-FFF2-40B4-BE49-F238E27FC236}">
                <a16:creationId xmlns:a16="http://schemas.microsoft.com/office/drawing/2014/main" id="{7C4D47B2-8377-4983-A0B4-6ED00745F4AB}"/>
              </a:ext>
            </a:extLst>
          </p:cNvPr>
          <p:cNvPicPr>
            <a:picLocks noChangeAspect="1"/>
          </p:cNvPicPr>
          <p:nvPr/>
        </p:nvPicPr>
        <p:blipFill>
          <a:blip r:embed="rId11"/>
          <a:stretch>
            <a:fillRect/>
          </a:stretch>
        </p:blipFill>
        <p:spPr>
          <a:xfrm>
            <a:off x="1926624" y="4054909"/>
            <a:ext cx="10143235" cy="2552593"/>
          </a:xfrm>
          <a:prstGeom prst="rect">
            <a:avLst/>
          </a:prstGeom>
        </p:spPr>
      </p:pic>
      <p:pic>
        <p:nvPicPr>
          <p:cNvPr id="16" name="Picture 15">
            <a:extLst>
              <a:ext uri="{FF2B5EF4-FFF2-40B4-BE49-F238E27FC236}">
                <a16:creationId xmlns:a16="http://schemas.microsoft.com/office/drawing/2014/main" id="{B6150A48-80A0-49BE-83D8-A1458AF73C63}"/>
              </a:ext>
            </a:extLst>
          </p:cNvPr>
          <p:cNvPicPr>
            <a:picLocks noChangeAspect="1"/>
          </p:cNvPicPr>
          <p:nvPr/>
        </p:nvPicPr>
        <p:blipFill>
          <a:blip r:embed="rId12"/>
          <a:stretch>
            <a:fillRect/>
          </a:stretch>
        </p:blipFill>
        <p:spPr>
          <a:xfrm>
            <a:off x="116526" y="2273708"/>
            <a:ext cx="1646063" cy="2310584"/>
          </a:xfrm>
          <a:prstGeom prst="rect">
            <a:avLst/>
          </a:prstGeom>
        </p:spPr>
      </p:pic>
      <p:pic>
        <p:nvPicPr>
          <p:cNvPr id="28" name="Audio 27">
            <a:hlinkClick r:id="" action="ppaction://media"/>
            <a:extLst>
              <a:ext uri="{FF2B5EF4-FFF2-40B4-BE49-F238E27FC236}">
                <a16:creationId xmlns:a16="http://schemas.microsoft.com/office/drawing/2014/main" id="{0051A8F3-F9A6-43F8-9DFE-D68B13CAD6D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503502335"/>
      </p:ext>
    </p:extLst>
  </p:cSld>
  <p:clrMapOvr>
    <a:masterClrMapping/>
  </p:clrMapOvr>
  <mc:AlternateContent xmlns:mc="http://schemas.openxmlformats.org/markup-compatibility/2006" xmlns:p14="http://schemas.microsoft.com/office/powerpoint/2010/main">
    <mc:Choice Requires="p14">
      <p:transition spd="slow" p14:dur="2000" advTm="30467"/>
    </mc:Choice>
    <mc:Fallback xmlns="">
      <p:transition spd="slow" advTm="304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ECC05D-1FDB-4F7C-9770-E86F18A14200}"/>
              </a:ext>
            </a:extLst>
          </p:cNvPr>
          <p:cNvSpPr txBox="1"/>
          <p:nvPr/>
        </p:nvSpPr>
        <p:spPr>
          <a:xfrm>
            <a:off x="11020301" y="5830784"/>
            <a:ext cx="1056904" cy="546265"/>
          </a:xfrm>
          <a:prstGeom prst="rect">
            <a:avLst/>
          </a:prstGeom>
          <a:solidFill>
            <a:schemeClr val="bg1"/>
          </a:solidFill>
        </p:spPr>
        <p:txBody>
          <a:bodyPr wrap="square" rtlCol="0">
            <a:spAutoFit/>
          </a:bodyPr>
          <a:lstStyle/>
          <a:p>
            <a:endParaRPr lang="en-US" dirty="0"/>
          </a:p>
        </p:txBody>
      </p:sp>
      <p:sp>
        <p:nvSpPr>
          <p:cNvPr id="10" name="Rectangle 9">
            <a:extLst>
              <a:ext uri="{FF2B5EF4-FFF2-40B4-BE49-F238E27FC236}">
                <a16:creationId xmlns:a16="http://schemas.microsoft.com/office/drawing/2014/main" id="{296D53BF-71B4-47F7-8C08-6FF59D0BE100}"/>
              </a:ext>
            </a:extLst>
          </p:cNvPr>
          <p:cNvSpPr/>
          <p:nvPr/>
        </p:nvSpPr>
        <p:spPr>
          <a:xfrm>
            <a:off x="0" y="0"/>
            <a:ext cx="9927772" cy="6953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4"/>
              </a:solidFill>
            </a:endParaRPr>
          </a:p>
        </p:txBody>
      </p:sp>
      <p:sp>
        <p:nvSpPr>
          <p:cNvPr id="11" name="Title 1">
            <a:extLst>
              <a:ext uri="{FF2B5EF4-FFF2-40B4-BE49-F238E27FC236}">
                <a16:creationId xmlns:a16="http://schemas.microsoft.com/office/drawing/2014/main" id="{93FC7A44-8241-49CC-89DB-09C6C816C4C6}"/>
              </a:ext>
            </a:extLst>
          </p:cNvPr>
          <p:cNvSpPr txBox="1">
            <a:spLocks/>
          </p:cNvSpPr>
          <p:nvPr/>
        </p:nvSpPr>
        <p:spPr>
          <a:xfrm>
            <a:off x="-107733" y="462006"/>
            <a:ext cx="10143235" cy="432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sz="4500" kern="1200" spc="-150">
                <a:solidFill>
                  <a:schemeClr val="bg1"/>
                </a:solidFill>
                <a:latin typeface="+mj-lt"/>
                <a:ea typeface="+mj-ea"/>
                <a:cs typeface="+mj-cs"/>
              </a:defRPr>
            </a:lvl1pPr>
          </a:lstStyle>
          <a:p>
            <a:pPr algn="ctr"/>
            <a:r>
              <a:rPr lang="en-US" dirty="0">
                <a:solidFill>
                  <a:schemeClr val="accent4"/>
                </a:solidFill>
              </a:rPr>
              <a:t>FY2021 Potential VERA Funding</a:t>
            </a:r>
          </a:p>
        </p:txBody>
      </p:sp>
      <p:sp>
        <p:nvSpPr>
          <p:cNvPr id="9" name="Rectangle 8">
            <a:extLst>
              <a:ext uri="{FF2B5EF4-FFF2-40B4-BE49-F238E27FC236}">
                <a16:creationId xmlns:a16="http://schemas.microsoft.com/office/drawing/2014/main" id="{64201DE7-6912-48EB-AAD0-1EF840D92501}"/>
              </a:ext>
            </a:extLst>
          </p:cNvPr>
          <p:cNvSpPr/>
          <p:nvPr/>
        </p:nvSpPr>
        <p:spPr>
          <a:xfrm>
            <a:off x="9927771" y="-1"/>
            <a:ext cx="2264228" cy="6953001"/>
          </a:xfrm>
          <a:prstGeom prst="rect">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93BE94-24D6-40D8-B1C6-993AB487BC07}"/>
              </a:ext>
            </a:extLst>
          </p:cNvPr>
          <p:cNvSpPr/>
          <p:nvPr/>
        </p:nvSpPr>
        <p:spPr>
          <a:xfrm>
            <a:off x="7423997" y="1400553"/>
            <a:ext cx="1211580" cy="1234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00DA9C-18A4-468A-BB80-4591EDD9D286}"/>
              </a:ext>
            </a:extLst>
          </p:cNvPr>
          <p:cNvSpPr/>
          <p:nvPr/>
        </p:nvSpPr>
        <p:spPr>
          <a:xfrm>
            <a:off x="2215587" y="1380097"/>
            <a:ext cx="1211580" cy="1234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Group of people">
            <a:extLst>
              <a:ext uri="{FF2B5EF4-FFF2-40B4-BE49-F238E27FC236}">
                <a16:creationId xmlns:a16="http://schemas.microsoft.com/office/drawing/2014/main" id="{BDF91EE4-8F17-405E-ABDC-7B567457F1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91844" y="1485942"/>
            <a:ext cx="914400" cy="914400"/>
          </a:xfrm>
          <a:prstGeom prst="rect">
            <a:avLst/>
          </a:prstGeom>
        </p:spPr>
      </p:pic>
      <p:sp>
        <p:nvSpPr>
          <p:cNvPr id="15" name="Rectangle 14">
            <a:extLst>
              <a:ext uri="{FF2B5EF4-FFF2-40B4-BE49-F238E27FC236}">
                <a16:creationId xmlns:a16="http://schemas.microsoft.com/office/drawing/2014/main" id="{15454E71-6393-4CC7-B3A6-37C72D536133}"/>
              </a:ext>
            </a:extLst>
          </p:cNvPr>
          <p:cNvSpPr/>
          <p:nvPr/>
        </p:nvSpPr>
        <p:spPr>
          <a:xfrm>
            <a:off x="4884420" y="1404182"/>
            <a:ext cx="1211580" cy="1234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oins">
            <a:extLst>
              <a:ext uri="{FF2B5EF4-FFF2-40B4-BE49-F238E27FC236}">
                <a16:creationId xmlns:a16="http://schemas.microsoft.com/office/drawing/2014/main" id="{823DBD8B-659F-4B46-884F-578A4C3903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47461" y="1538857"/>
            <a:ext cx="953069" cy="953069"/>
          </a:xfrm>
          <a:prstGeom prst="rect">
            <a:avLst/>
          </a:prstGeom>
        </p:spPr>
      </p:pic>
      <p:pic>
        <p:nvPicPr>
          <p:cNvPr id="17" name="Graphic 16" descr="Stethoscope">
            <a:extLst>
              <a:ext uri="{FF2B5EF4-FFF2-40B4-BE49-F238E27FC236}">
                <a16:creationId xmlns:a16="http://schemas.microsoft.com/office/drawing/2014/main" id="{06524FE0-8E64-4EDC-A03F-33AD0E3C9E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62592" y="1492034"/>
            <a:ext cx="914400" cy="914400"/>
          </a:xfrm>
          <a:prstGeom prst="rect">
            <a:avLst/>
          </a:prstGeom>
        </p:spPr>
      </p:pic>
      <p:pic>
        <p:nvPicPr>
          <p:cNvPr id="18" name="Picture 17" descr="Table&#10;&#10;Description automatically generated">
            <a:extLst>
              <a:ext uri="{FF2B5EF4-FFF2-40B4-BE49-F238E27FC236}">
                <a16:creationId xmlns:a16="http://schemas.microsoft.com/office/drawing/2014/main" id="{954D9543-DE43-4FF2-9D79-F15DF09B8A1B}"/>
              </a:ext>
              <a:ext uri="{C183D7F6-B498-43B3-948B-1728B52AA6E4}">
                <adec:decorative xmlns:adec="http://schemas.microsoft.com/office/drawing/2017/decorative" val="0"/>
              </a:ext>
            </a:extLst>
          </p:cNvPr>
          <p:cNvPicPr>
            <a:picLocks noChangeAspect="1"/>
          </p:cNvPicPr>
          <p:nvPr/>
        </p:nvPicPr>
        <p:blipFill>
          <a:blip r:embed="rId11"/>
          <a:stretch>
            <a:fillRect/>
          </a:stretch>
        </p:blipFill>
        <p:spPr>
          <a:xfrm>
            <a:off x="19794" y="4306709"/>
            <a:ext cx="9870372" cy="2517775"/>
          </a:xfrm>
          <a:prstGeom prst="rect">
            <a:avLst/>
          </a:prstGeom>
        </p:spPr>
      </p:pic>
      <p:sp>
        <p:nvSpPr>
          <p:cNvPr id="19" name="Text Placeholder 8">
            <a:extLst>
              <a:ext uri="{FF2B5EF4-FFF2-40B4-BE49-F238E27FC236}">
                <a16:creationId xmlns:a16="http://schemas.microsoft.com/office/drawing/2014/main" id="{9E2C5FFE-12A9-40E7-A628-15993C336114}"/>
              </a:ext>
            </a:extLst>
          </p:cNvPr>
          <p:cNvSpPr txBox="1">
            <a:spLocks/>
          </p:cNvSpPr>
          <p:nvPr/>
        </p:nvSpPr>
        <p:spPr>
          <a:xfrm>
            <a:off x="1423321" y="2800373"/>
            <a:ext cx="1851446" cy="86385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4"/>
                </a:solidFill>
              </a:rPr>
              <a:t>320 Pharmacy-Only Veterans in VERA price group 1 = </a:t>
            </a:r>
            <a:r>
              <a:rPr lang="en-US" b="1" dirty="0">
                <a:solidFill>
                  <a:schemeClr val="accent4"/>
                </a:solidFill>
              </a:rPr>
              <a:t>$0</a:t>
            </a:r>
          </a:p>
          <a:p>
            <a:pPr marL="0" indent="0" algn="ctr">
              <a:buNone/>
            </a:pPr>
            <a:endParaRPr lang="en-US" b="1" dirty="0">
              <a:solidFill>
                <a:schemeClr val="bg2"/>
              </a:solidFill>
            </a:endParaRPr>
          </a:p>
        </p:txBody>
      </p:sp>
      <p:sp>
        <p:nvSpPr>
          <p:cNvPr id="20" name="Text Placeholder 8">
            <a:extLst>
              <a:ext uri="{FF2B5EF4-FFF2-40B4-BE49-F238E27FC236}">
                <a16:creationId xmlns:a16="http://schemas.microsoft.com/office/drawing/2014/main" id="{85B733B5-B19F-4D6D-BB7E-3A2E1157E203}"/>
              </a:ext>
            </a:extLst>
          </p:cNvPr>
          <p:cNvSpPr txBox="1">
            <a:spLocks/>
          </p:cNvSpPr>
          <p:nvPr/>
        </p:nvSpPr>
        <p:spPr>
          <a:xfrm>
            <a:off x="4564486" y="2857542"/>
            <a:ext cx="1851446" cy="86385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400" b="1" dirty="0">
              <a:solidFill>
                <a:schemeClr val="bg2"/>
              </a:solidFill>
            </a:endParaRPr>
          </a:p>
        </p:txBody>
      </p:sp>
      <p:sp>
        <p:nvSpPr>
          <p:cNvPr id="21" name="Text Placeholder 8">
            <a:extLst>
              <a:ext uri="{FF2B5EF4-FFF2-40B4-BE49-F238E27FC236}">
                <a16:creationId xmlns:a16="http://schemas.microsoft.com/office/drawing/2014/main" id="{E69CEB0F-A5C2-41C2-9C0D-61B2A325FB6A}"/>
              </a:ext>
            </a:extLst>
          </p:cNvPr>
          <p:cNvSpPr txBox="1">
            <a:spLocks/>
          </p:cNvSpPr>
          <p:nvPr/>
        </p:nvSpPr>
        <p:spPr>
          <a:xfrm>
            <a:off x="3962495" y="2746876"/>
            <a:ext cx="1851446" cy="86385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4"/>
                </a:solidFill>
              </a:rPr>
              <a:t>Appointment =</a:t>
            </a:r>
            <a:r>
              <a:rPr lang="en-US" b="1" dirty="0">
                <a:solidFill>
                  <a:schemeClr val="accent4"/>
                </a:solidFill>
              </a:rPr>
              <a:t> </a:t>
            </a:r>
            <a:r>
              <a:rPr lang="en-US" dirty="0">
                <a:solidFill>
                  <a:schemeClr val="accent4"/>
                </a:solidFill>
              </a:rPr>
              <a:t>price group 2, priority 1-5 = </a:t>
            </a:r>
            <a:r>
              <a:rPr lang="en-US" b="1" dirty="0">
                <a:solidFill>
                  <a:schemeClr val="accent4"/>
                </a:solidFill>
              </a:rPr>
              <a:t>$2,927</a:t>
            </a:r>
          </a:p>
          <a:p>
            <a:pPr marL="0" indent="0" algn="ctr">
              <a:buNone/>
            </a:pPr>
            <a:endParaRPr lang="en-US" b="1" dirty="0">
              <a:solidFill>
                <a:schemeClr val="bg2"/>
              </a:solidFill>
            </a:endParaRPr>
          </a:p>
        </p:txBody>
      </p:sp>
      <p:sp>
        <p:nvSpPr>
          <p:cNvPr id="22" name="Rectangle 21">
            <a:extLst>
              <a:ext uri="{FF2B5EF4-FFF2-40B4-BE49-F238E27FC236}">
                <a16:creationId xmlns:a16="http://schemas.microsoft.com/office/drawing/2014/main" id="{58198C1E-A65B-42B6-9413-472371D7B63B}"/>
              </a:ext>
            </a:extLst>
          </p:cNvPr>
          <p:cNvSpPr/>
          <p:nvPr/>
        </p:nvSpPr>
        <p:spPr>
          <a:xfrm>
            <a:off x="6202840" y="2768327"/>
            <a:ext cx="2442309" cy="923330"/>
          </a:xfrm>
          <a:prstGeom prst="rect">
            <a:avLst/>
          </a:prstGeom>
        </p:spPr>
        <p:txBody>
          <a:bodyPr wrap="square">
            <a:spAutoFit/>
          </a:bodyPr>
          <a:lstStyle/>
          <a:p>
            <a:pPr lvl="0" algn="ctr"/>
            <a:r>
              <a:rPr lang="en-US" dirty="0">
                <a:solidFill>
                  <a:schemeClr val="accent4"/>
                </a:solidFill>
              </a:rPr>
              <a:t>Opportunity to receive </a:t>
            </a:r>
            <a:r>
              <a:rPr lang="en-US" b="1" dirty="0">
                <a:solidFill>
                  <a:schemeClr val="accent4"/>
                </a:solidFill>
              </a:rPr>
              <a:t>$936,640 </a:t>
            </a:r>
            <a:r>
              <a:rPr lang="en-US" dirty="0">
                <a:solidFill>
                  <a:schemeClr val="accent4"/>
                </a:solidFill>
              </a:rPr>
              <a:t>in VERA funding (320 x $2,927)</a:t>
            </a:r>
          </a:p>
        </p:txBody>
      </p:sp>
      <p:pic>
        <p:nvPicPr>
          <p:cNvPr id="26" name="Audio 25">
            <a:hlinkClick r:id="" action="ppaction://media"/>
            <a:extLst>
              <a:ext uri="{FF2B5EF4-FFF2-40B4-BE49-F238E27FC236}">
                <a16:creationId xmlns:a16="http://schemas.microsoft.com/office/drawing/2014/main" id="{7049BEAF-5884-4647-844E-7F6FB9C83C2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09077826"/>
      </p:ext>
    </p:extLst>
  </p:cSld>
  <p:clrMapOvr>
    <a:masterClrMapping/>
  </p:clrMapOvr>
  <mc:AlternateContent xmlns:mc="http://schemas.openxmlformats.org/markup-compatibility/2006" xmlns:p14="http://schemas.microsoft.com/office/powerpoint/2010/main">
    <mc:Choice Requires="p14">
      <p:transition spd="slow" p14:dur="2000" advTm="24158"/>
    </mc:Choice>
    <mc:Fallback xmlns="">
      <p:transition spd="slow" advTm="24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Placeholder 27" descr="Arm and blood pressure machine reading scale">
            <a:extLst>
              <a:ext uri="{FF2B5EF4-FFF2-40B4-BE49-F238E27FC236}">
                <a16:creationId xmlns:a16="http://schemas.microsoft.com/office/drawing/2014/main" id="{4B4A8784-FED8-4626-8883-762E38E9655D}"/>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p:pic>
      <p:sp>
        <p:nvSpPr>
          <p:cNvPr id="20" name="Rectangle 19">
            <a:extLst>
              <a:ext uri="{FF2B5EF4-FFF2-40B4-BE49-F238E27FC236}">
                <a16:creationId xmlns:a16="http://schemas.microsoft.com/office/drawing/2014/main" id="{C737364B-3FFB-4CAE-B936-630FCC5E93B5}"/>
              </a:ext>
              <a:ext uri="{C183D7F6-B498-43B3-948B-1728B52AA6E4}">
                <adec:decorative xmlns:adec="http://schemas.microsoft.com/office/drawing/2017/decorative" val="1"/>
              </a:ext>
            </a:extLst>
          </p:cNvPr>
          <p:cNvSpPr/>
          <p:nvPr/>
        </p:nvSpPr>
        <p:spPr bwMode="invGray">
          <a:xfrm rot="5400000">
            <a:off x="7151843" y="2919259"/>
            <a:ext cx="3292473"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09D4394E-B587-4CD9-96D1-650A82CA0197}"/>
              </a:ext>
            </a:extLst>
          </p:cNvPr>
          <p:cNvSpPr>
            <a:spLocks noGrp="1"/>
          </p:cNvSpPr>
          <p:nvPr>
            <p:ph type="ctrTitle"/>
          </p:nvPr>
        </p:nvSpPr>
        <p:spPr bwMode="black"/>
        <p:txBody>
          <a:bodyPr/>
          <a:lstStyle/>
          <a:p>
            <a:br>
              <a:rPr lang="en-US" sz="3600" dirty="0"/>
            </a:br>
            <a:br>
              <a:rPr lang="en-US" sz="3600" dirty="0"/>
            </a:br>
            <a:r>
              <a:rPr lang="en-US" sz="3600" dirty="0"/>
              <a:t>Pharmacy Only Letter</a:t>
            </a:r>
          </a:p>
        </p:txBody>
      </p:sp>
      <p:sp>
        <p:nvSpPr>
          <p:cNvPr id="4" name="Subtitle 3">
            <a:extLst>
              <a:ext uri="{FF2B5EF4-FFF2-40B4-BE49-F238E27FC236}">
                <a16:creationId xmlns:a16="http://schemas.microsoft.com/office/drawing/2014/main" id="{C154CB10-3BB7-4C3D-9275-80A6E79BD7C8}"/>
              </a:ext>
            </a:extLst>
          </p:cNvPr>
          <p:cNvSpPr>
            <a:spLocks noGrp="1"/>
          </p:cNvSpPr>
          <p:nvPr>
            <p:ph type="subTitle" idx="1"/>
          </p:nvPr>
        </p:nvSpPr>
        <p:spPr bwMode="black"/>
        <p:txBody>
          <a:bodyPr anchor="ctr"/>
          <a:lstStyle/>
          <a:p>
            <a:pPr algn="ctr"/>
            <a:r>
              <a:rPr lang="en-US" dirty="0"/>
              <a:t>Veterans will receive a personalized letter in the mail.</a:t>
            </a:r>
          </a:p>
        </p:txBody>
      </p:sp>
      <p:grpSp>
        <p:nvGrpSpPr>
          <p:cNvPr id="16" name="Group 15">
            <a:extLst>
              <a:ext uri="{FF2B5EF4-FFF2-40B4-BE49-F238E27FC236}">
                <a16:creationId xmlns:a16="http://schemas.microsoft.com/office/drawing/2014/main" id="{382FF550-72A0-4822-96B7-28603962961F}"/>
              </a:ext>
            </a:extLst>
          </p:cNvPr>
          <p:cNvGrpSpPr/>
          <p:nvPr/>
        </p:nvGrpSpPr>
        <p:grpSpPr>
          <a:xfrm>
            <a:off x="11133135" y="5549250"/>
            <a:ext cx="958680" cy="740160"/>
            <a:chOff x="11133135" y="5549250"/>
            <a:chExt cx="958680" cy="740160"/>
          </a:xfrm>
        </p:grpSpPr>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4C7DD06B-E9EB-44C7-8961-DB0E7A60F5D1}"/>
                    </a:ext>
                  </a:extLst>
                </p14:cNvPr>
                <p14:cNvContentPartPr/>
                <p14:nvPr/>
              </p14:nvContentPartPr>
              <p14:xfrm>
                <a:off x="11133135" y="5549250"/>
                <a:ext cx="958680" cy="740160"/>
              </p14:xfrm>
            </p:contentPart>
          </mc:Choice>
          <mc:Fallback xmlns="">
            <p:pic>
              <p:nvPicPr>
                <p:cNvPr id="10" name="Ink 9">
                  <a:extLst>
                    <a:ext uri="{FF2B5EF4-FFF2-40B4-BE49-F238E27FC236}">
                      <a16:creationId xmlns:a16="http://schemas.microsoft.com/office/drawing/2014/main" id="{4C7DD06B-E9EB-44C7-8961-DB0E7A60F5D1}"/>
                    </a:ext>
                  </a:extLst>
                </p:cNvPr>
                <p:cNvPicPr/>
                <p:nvPr/>
              </p:nvPicPr>
              <p:blipFill>
                <a:blip r:embed="rId13"/>
                <a:stretch>
                  <a:fillRect/>
                </a:stretch>
              </p:blipFill>
              <p:spPr>
                <a:xfrm>
                  <a:off x="11070495" y="5486610"/>
                  <a:ext cx="1084320" cy="86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96F73B8-3D4E-4D62-BAC7-BAF01039C798}"/>
                    </a:ext>
                  </a:extLst>
                </p14:cNvPr>
                <p14:cNvContentPartPr/>
                <p14:nvPr/>
              </p14:nvContentPartPr>
              <p14:xfrm>
                <a:off x="11818575" y="5876850"/>
                <a:ext cx="61200" cy="106560"/>
              </p14:xfrm>
            </p:contentPart>
          </mc:Choice>
          <mc:Fallback xmlns="">
            <p:pic>
              <p:nvPicPr>
                <p:cNvPr id="11" name="Ink 10">
                  <a:extLst>
                    <a:ext uri="{FF2B5EF4-FFF2-40B4-BE49-F238E27FC236}">
                      <a16:creationId xmlns:a16="http://schemas.microsoft.com/office/drawing/2014/main" id="{896F73B8-3D4E-4D62-BAC7-BAF01039C798}"/>
                    </a:ext>
                  </a:extLst>
                </p:cNvPr>
                <p:cNvPicPr/>
                <p:nvPr/>
              </p:nvPicPr>
              <p:blipFill>
                <a:blip r:embed="rId15"/>
                <a:stretch>
                  <a:fillRect/>
                </a:stretch>
              </p:blipFill>
              <p:spPr>
                <a:xfrm>
                  <a:off x="11755935" y="5813850"/>
                  <a:ext cx="186840" cy="232200"/>
                </a:xfrm>
                <a:prstGeom prst="rect">
                  <a:avLst/>
                </a:prstGeom>
              </p:spPr>
            </p:pic>
          </mc:Fallback>
        </mc:AlternateContent>
      </p:grpSp>
      <p:graphicFrame>
        <p:nvGraphicFramePr>
          <p:cNvPr id="46" name="Object 45">
            <a:extLst>
              <a:ext uri="{FF2B5EF4-FFF2-40B4-BE49-F238E27FC236}">
                <a16:creationId xmlns:a16="http://schemas.microsoft.com/office/drawing/2014/main" id="{24ED5BBE-B3A0-4FD9-B089-C90A8A15E96A}"/>
              </a:ext>
            </a:extLst>
          </p:cNvPr>
          <p:cNvGraphicFramePr>
            <a:graphicFrameLocks noChangeAspect="1"/>
          </p:cNvGraphicFramePr>
          <p:nvPr>
            <p:extLst>
              <p:ext uri="{D42A27DB-BD31-4B8C-83A1-F6EECF244321}">
                <p14:modId xmlns:p14="http://schemas.microsoft.com/office/powerpoint/2010/main" val="414963215"/>
              </p:ext>
            </p:extLst>
          </p:nvPr>
        </p:nvGraphicFramePr>
        <p:xfrm>
          <a:off x="688797" y="512763"/>
          <a:ext cx="4862152" cy="5943600"/>
        </p:xfrm>
        <a:graphic>
          <a:graphicData uri="http://schemas.openxmlformats.org/presentationml/2006/ole">
            <mc:AlternateContent xmlns:mc="http://schemas.openxmlformats.org/markup-compatibility/2006">
              <mc:Choice xmlns:v="urn:schemas-microsoft-com:vml" Requires="v">
                <p:oleObj spid="_x0000_s1189" name="Document" r:id="rId16" imgW="7396723" imgH="9042186" progId="Word.Document.12">
                  <p:embed/>
                </p:oleObj>
              </mc:Choice>
              <mc:Fallback>
                <p:oleObj name="Document" r:id="rId16" imgW="7396723" imgH="9042186" progId="Word.Document.12">
                  <p:embed/>
                  <p:pic>
                    <p:nvPicPr>
                      <p:cNvPr id="0" name=""/>
                      <p:cNvPicPr/>
                      <p:nvPr/>
                    </p:nvPicPr>
                    <p:blipFill>
                      <a:blip r:embed="rId17"/>
                      <a:stretch>
                        <a:fillRect/>
                      </a:stretch>
                    </p:blipFill>
                    <p:spPr>
                      <a:xfrm>
                        <a:off x="688797" y="512763"/>
                        <a:ext cx="4862152" cy="5943600"/>
                      </a:xfrm>
                      <a:prstGeom prst="rect">
                        <a:avLst/>
                      </a:prstGeom>
                      <a:solidFill>
                        <a:schemeClr val="bg1"/>
                      </a:solidFill>
                      <a:ln w="28575">
                        <a:solidFill>
                          <a:schemeClr val="tx1"/>
                        </a:solidFill>
                      </a:ln>
                    </p:spPr>
                  </p:pic>
                </p:oleObj>
              </mc:Fallback>
            </mc:AlternateContent>
          </a:graphicData>
        </a:graphic>
      </p:graphicFrame>
      <p:pic>
        <p:nvPicPr>
          <p:cNvPr id="37" name="Audio 36">
            <a:hlinkClick r:id="" action="ppaction://media"/>
            <a:extLst>
              <a:ext uri="{FF2B5EF4-FFF2-40B4-BE49-F238E27FC236}">
                <a16:creationId xmlns:a16="http://schemas.microsoft.com/office/drawing/2014/main" id="{5C8D8F96-D177-44BC-955C-3BBF1A1CDF52}"/>
              </a:ext>
            </a:extLst>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002911784"/>
      </p:ext>
    </p:extLst>
  </p:cSld>
  <p:clrMapOvr>
    <a:masterClrMapping/>
  </p:clrMapOvr>
  <mc:AlternateContent xmlns:mc="http://schemas.openxmlformats.org/markup-compatibility/2006" xmlns:p14="http://schemas.microsoft.com/office/powerpoint/2010/main">
    <mc:Choice Requires="p14">
      <p:transition spd="slow" p14:dur="2000" advTm="18503"/>
    </mc:Choice>
    <mc:Fallback xmlns="">
      <p:transition spd="slow" advTm="185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rial image of computer laptop keyboard and clipboard with form on it.  Also contains hands folded.">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5277678" y="136525"/>
            <a:ext cx="5676382" cy="6584950"/>
          </a:xfrm>
        </p:spPr>
      </p:pic>
      <p:sp>
        <p:nvSpPr>
          <p:cNvPr id="9" name="Rectangle 8">
            <a:extLst>
              <a:ext uri="{FF2B5EF4-FFF2-40B4-BE49-F238E27FC236}">
                <a16:creationId xmlns:a16="http://schemas.microsoft.com/office/drawing/2014/main" id="{670550D9-B72F-46D0-B3A1-179DADF002AC}"/>
              </a:ext>
              <a:ext uri="{C183D7F6-B498-43B3-948B-1728B52AA6E4}">
                <adec:decorative xmlns:adec="http://schemas.microsoft.com/office/drawing/2017/decorative" val="1"/>
              </a:ext>
            </a:extLst>
          </p:cNvPr>
          <p:cNvSpPr/>
          <p:nvPr/>
        </p:nvSpPr>
        <p:spPr bwMode="invGray">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black"/>
        <p:txBody>
          <a:bodyPr/>
          <a:lstStyle/>
          <a:p>
            <a:r>
              <a:rPr lang="en-US" dirty="0"/>
              <a:t>Results</a:t>
            </a:r>
          </a:p>
        </p:txBody>
      </p:sp>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D8501038-D689-444B-A7D6-D7F1682DDE9D}"/>
                  </a:ext>
                </a:extLst>
              </p14:cNvPr>
              <p14:cNvContentPartPr/>
              <p14:nvPr/>
            </p14:nvContentPartPr>
            <p14:xfrm>
              <a:off x="11296470" y="5956147"/>
              <a:ext cx="180000" cy="101880"/>
            </p14:xfrm>
          </p:contentPart>
        </mc:Choice>
        <mc:Fallback xmlns="">
          <p:pic>
            <p:nvPicPr>
              <p:cNvPr id="10" name="Ink 9">
                <a:extLst>
                  <a:ext uri="{FF2B5EF4-FFF2-40B4-BE49-F238E27FC236}">
                    <a16:creationId xmlns:a16="http://schemas.microsoft.com/office/drawing/2014/main" id="{D8501038-D689-444B-A7D6-D7F1682DDE9D}"/>
                  </a:ext>
                </a:extLst>
              </p:cNvPr>
              <p:cNvPicPr/>
              <p:nvPr/>
            </p:nvPicPr>
            <p:blipFill>
              <a:blip r:embed="rId7"/>
              <a:stretch>
                <a:fillRect/>
              </a:stretch>
            </p:blipFill>
            <p:spPr>
              <a:xfrm>
                <a:off x="11206830" y="5776147"/>
                <a:ext cx="35964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9F515EAF-7F1B-4BC2-AE1F-C01140BD25B1}"/>
                  </a:ext>
                </a:extLst>
              </p14:cNvPr>
              <p14:cNvContentPartPr/>
              <p14:nvPr/>
            </p14:nvContentPartPr>
            <p14:xfrm>
              <a:off x="11676990" y="6042907"/>
              <a:ext cx="121680" cy="5760"/>
            </p14:xfrm>
          </p:contentPart>
        </mc:Choice>
        <mc:Fallback xmlns="">
          <p:pic>
            <p:nvPicPr>
              <p:cNvPr id="11" name="Ink 10">
                <a:extLst>
                  <a:ext uri="{FF2B5EF4-FFF2-40B4-BE49-F238E27FC236}">
                    <a16:creationId xmlns:a16="http://schemas.microsoft.com/office/drawing/2014/main" id="{9F515EAF-7F1B-4BC2-AE1F-C01140BD25B1}"/>
                  </a:ext>
                </a:extLst>
              </p:cNvPr>
              <p:cNvPicPr/>
              <p:nvPr/>
            </p:nvPicPr>
            <p:blipFill>
              <a:blip r:embed="rId9"/>
              <a:stretch>
                <a:fillRect/>
              </a:stretch>
            </p:blipFill>
            <p:spPr>
              <a:xfrm>
                <a:off x="11587350" y="5863267"/>
                <a:ext cx="30132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77836F05-CA5D-4DB4-8DFE-AE994A52D379}"/>
                  </a:ext>
                </a:extLst>
              </p14:cNvPr>
              <p14:cNvContentPartPr/>
              <p14:nvPr/>
            </p14:nvContentPartPr>
            <p14:xfrm>
              <a:off x="11819910" y="6014467"/>
              <a:ext cx="3600" cy="8640"/>
            </p14:xfrm>
          </p:contentPart>
        </mc:Choice>
        <mc:Fallback xmlns="">
          <p:pic>
            <p:nvPicPr>
              <p:cNvPr id="13" name="Ink 12">
                <a:extLst>
                  <a:ext uri="{FF2B5EF4-FFF2-40B4-BE49-F238E27FC236}">
                    <a16:creationId xmlns:a16="http://schemas.microsoft.com/office/drawing/2014/main" id="{77836F05-CA5D-4DB4-8DFE-AE994A52D379}"/>
                  </a:ext>
                </a:extLst>
              </p:cNvPr>
              <p:cNvPicPr/>
              <p:nvPr/>
            </p:nvPicPr>
            <p:blipFill>
              <a:blip r:embed="rId11"/>
              <a:stretch>
                <a:fillRect/>
              </a:stretch>
            </p:blipFill>
            <p:spPr>
              <a:xfrm>
                <a:off x="11729910" y="5834827"/>
                <a:ext cx="1832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3FAED9B4-AEF7-4825-AC68-6E5DEEF6DC1D}"/>
                  </a:ext>
                </a:extLst>
              </p14:cNvPr>
              <p14:cNvContentPartPr/>
              <p14:nvPr/>
            </p14:nvContentPartPr>
            <p14:xfrm>
              <a:off x="11762310" y="5905747"/>
              <a:ext cx="32400" cy="25200"/>
            </p14:xfrm>
          </p:contentPart>
        </mc:Choice>
        <mc:Fallback xmlns="">
          <p:pic>
            <p:nvPicPr>
              <p:cNvPr id="14" name="Ink 13">
                <a:extLst>
                  <a:ext uri="{FF2B5EF4-FFF2-40B4-BE49-F238E27FC236}">
                    <a16:creationId xmlns:a16="http://schemas.microsoft.com/office/drawing/2014/main" id="{3FAED9B4-AEF7-4825-AC68-6E5DEEF6DC1D}"/>
                  </a:ext>
                </a:extLst>
              </p:cNvPr>
              <p:cNvPicPr/>
              <p:nvPr/>
            </p:nvPicPr>
            <p:blipFill>
              <a:blip r:embed="rId13"/>
              <a:stretch>
                <a:fillRect/>
              </a:stretch>
            </p:blipFill>
            <p:spPr>
              <a:xfrm>
                <a:off x="11672670" y="5725747"/>
                <a:ext cx="21204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6F9F0B15-E8C1-4567-B77C-31C200409433}"/>
                  </a:ext>
                </a:extLst>
              </p14:cNvPr>
              <p14:cNvContentPartPr/>
              <p14:nvPr/>
            </p14:nvContentPartPr>
            <p14:xfrm>
              <a:off x="11777790" y="5947507"/>
              <a:ext cx="6840" cy="102240"/>
            </p14:xfrm>
          </p:contentPart>
        </mc:Choice>
        <mc:Fallback xmlns="">
          <p:pic>
            <p:nvPicPr>
              <p:cNvPr id="15" name="Ink 14">
                <a:extLst>
                  <a:ext uri="{FF2B5EF4-FFF2-40B4-BE49-F238E27FC236}">
                    <a16:creationId xmlns:a16="http://schemas.microsoft.com/office/drawing/2014/main" id="{6F9F0B15-E8C1-4567-B77C-31C200409433}"/>
                  </a:ext>
                </a:extLst>
              </p:cNvPr>
              <p:cNvPicPr/>
              <p:nvPr/>
            </p:nvPicPr>
            <p:blipFill>
              <a:blip r:embed="rId15"/>
              <a:stretch>
                <a:fillRect/>
              </a:stretch>
            </p:blipFill>
            <p:spPr>
              <a:xfrm>
                <a:off x="11688150" y="5767507"/>
                <a:ext cx="18648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894E47E3-BC34-4D8A-9584-CA5751015FBD}"/>
                  </a:ext>
                </a:extLst>
              </p14:cNvPr>
              <p14:cNvContentPartPr/>
              <p14:nvPr/>
            </p14:nvContentPartPr>
            <p14:xfrm>
              <a:off x="11579430" y="6006187"/>
              <a:ext cx="336600" cy="75960"/>
            </p14:xfrm>
          </p:contentPart>
        </mc:Choice>
        <mc:Fallback xmlns="">
          <p:pic>
            <p:nvPicPr>
              <p:cNvPr id="16" name="Ink 15">
                <a:extLst>
                  <a:ext uri="{FF2B5EF4-FFF2-40B4-BE49-F238E27FC236}">
                    <a16:creationId xmlns:a16="http://schemas.microsoft.com/office/drawing/2014/main" id="{894E47E3-BC34-4D8A-9584-CA5751015FBD}"/>
                  </a:ext>
                </a:extLst>
              </p:cNvPr>
              <p:cNvPicPr/>
              <p:nvPr/>
            </p:nvPicPr>
            <p:blipFill>
              <a:blip r:embed="rId17"/>
              <a:stretch>
                <a:fillRect/>
              </a:stretch>
            </p:blipFill>
            <p:spPr>
              <a:xfrm>
                <a:off x="11489430" y="5826187"/>
                <a:ext cx="51624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6BE69449-CCFF-44DC-92FB-51B8C533E1BE}"/>
                  </a:ext>
                </a:extLst>
              </p14:cNvPr>
              <p14:cNvContentPartPr/>
              <p14:nvPr/>
            </p14:nvContentPartPr>
            <p14:xfrm>
              <a:off x="11165430" y="5958667"/>
              <a:ext cx="117720" cy="47880"/>
            </p14:xfrm>
          </p:contentPart>
        </mc:Choice>
        <mc:Fallback xmlns="">
          <p:pic>
            <p:nvPicPr>
              <p:cNvPr id="17" name="Ink 16">
                <a:extLst>
                  <a:ext uri="{FF2B5EF4-FFF2-40B4-BE49-F238E27FC236}">
                    <a16:creationId xmlns:a16="http://schemas.microsoft.com/office/drawing/2014/main" id="{6BE69449-CCFF-44DC-92FB-51B8C533E1BE}"/>
                  </a:ext>
                </a:extLst>
              </p:cNvPr>
              <p:cNvPicPr/>
              <p:nvPr/>
            </p:nvPicPr>
            <p:blipFill>
              <a:blip r:embed="rId19"/>
              <a:stretch>
                <a:fillRect/>
              </a:stretch>
            </p:blipFill>
            <p:spPr>
              <a:xfrm>
                <a:off x="11075430" y="5778667"/>
                <a:ext cx="2973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C8B3E765-DF97-4C0F-8897-AAF65052FA1C}"/>
                  </a:ext>
                </a:extLst>
              </p14:cNvPr>
              <p14:cNvContentPartPr/>
              <p14:nvPr/>
            </p14:nvContentPartPr>
            <p14:xfrm>
              <a:off x="11129790" y="5805307"/>
              <a:ext cx="900360" cy="487800"/>
            </p14:xfrm>
          </p:contentPart>
        </mc:Choice>
        <mc:Fallback xmlns="">
          <p:pic>
            <p:nvPicPr>
              <p:cNvPr id="19" name="Ink 18">
                <a:extLst>
                  <a:ext uri="{FF2B5EF4-FFF2-40B4-BE49-F238E27FC236}">
                    <a16:creationId xmlns:a16="http://schemas.microsoft.com/office/drawing/2014/main" id="{C8B3E765-DF97-4C0F-8897-AAF65052FA1C}"/>
                  </a:ext>
                </a:extLst>
              </p:cNvPr>
              <p:cNvPicPr/>
              <p:nvPr/>
            </p:nvPicPr>
            <p:blipFill>
              <a:blip r:embed="rId21"/>
              <a:stretch>
                <a:fillRect/>
              </a:stretch>
            </p:blipFill>
            <p:spPr>
              <a:xfrm>
                <a:off x="11067150" y="5742667"/>
                <a:ext cx="1026000" cy="613440"/>
              </a:xfrm>
              <a:prstGeom prst="rect">
                <a:avLst/>
              </a:prstGeom>
            </p:spPr>
          </p:pic>
        </mc:Fallback>
      </mc:AlternateContent>
      <p:graphicFrame>
        <p:nvGraphicFramePr>
          <p:cNvPr id="2" name="Diagram 1">
            <a:extLst>
              <a:ext uri="{FF2B5EF4-FFF2-40B4-BE49-F238E27FC236}">
                <a16:creationId xmlns:a16="http://schemas.microsoft.com/office/drawing/2014/main" id="{7B0F04F2-F57F-4E9A-AB86-B54B0D41F9C7}"/>
              </a:ext>
            </a:extLst>
          </p:cNvPr>
          <p:cNvGraphicFramePr/>
          <p:nvPr>
            <p:extLst>
              <p:ext uri="{D42A27DB-BD31-4B8C-83A1-F6EECF244321}">
                <p14:modId xmlns:p14="http://schemas.microsoft.com/office/powerpoint/2010/main" val="3944504458"/>
              </p:ext>
            </p:extLst>
          </p:nvPr>
        </p:nvGraphicFramePr>
        <p:xfrm>
          <a:off x="-751560" y="472077"/>
          <a:ext cx="5993958" cy="591384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18" name="Graphic 17" descr="Medicine">
            <a:extLst>
              <a:ext uri="{FF2B5EF4-FFF2-40B4-BE49-F238E27FC236}">
                <a16:creationId xmlns:a16="http://schemas.microsoft.com/office/drawing/2014/main" id="{A99F9E33-BDBD-4897-A557-9C25A49B422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413018" y="4272950"/>
            <a:ext cx="794657" cy="794657"/>
          </a:xfrm>
          <a:prstGeom prst="rect">
            <a:avLst/>
          </a:prstGeom>
        </p:spPr>
      </p:pic>
      <p:pic>
        <p:nvPicPr>
          <p:cNvPr id="21" name="Graphic 20" descr="Upward trend">
            <a:extLst>
              <a:ext uri="{FF2B5EF4-FFF2-40B4-BE49-F238E27FC236}">
                <a16:creationId xmlns:a16="http://schemas.microsoft.com/office/drawing/2014/main" id="{219D66BE-9995-4E07-BF9D-4901347F218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484350" y="1856019"/>
            <a:ext cx="651995" cy="651995"/>
          </a:xfrm>
          <a:prstGeom prst="rect">
            <a:avLst/>
          </a:prstGeom>
        </p:spPr>
      </p:pic>
      <p:pic>
        <p:nvPicPr>
          <p:cNvPr id="23" name="Graphic 22" descr="Money">
            <a:extLst>
              <a:ext uri="{FF2B5EF4-FFF2-40B4-BE49-F238E27FC236}">
                <a16:creationId xmlns:a16="http://schemas.microsoft.com/office/drawing/2014/main" id="{A4ACEC8F-21B4-4D26-92AB-27BD08E4F682}"/>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810346" y="2993153"/>
            <a:ext cx="794657" cy="794657"/>
          </a:xfrm>
          <a:prstGeom prst="rect">
            <a:avLst/>
          </a:prstGeom>
        </p:spPr>
      </p:pic>
      <p:pic>
        <p:nvPicPr>
          <p:cNvPr id="31" name="Audio 30">
            <a:hlinkClick r:id="" action="ppaction://media"/>
            <a:extLst>
              <a:ext uri="{FF2B5EF4-FFF2-40B4-BE49-F238E27FC236}">
                <a16:creationId xmlns:a16="http://schemas.microsoft.com/office/drawing/2014/main" id="{EC2BB05C-F485-49AB-880F-E936053045CF}"/>
              </a:ext>
            </a:extLst>
          </p:cNvPr>
          <p:cNvPicPr>
            <a:picLocks noChangeAspect="1"/>
          </p:cNvPicPr>
          <p:nvPr>
            <a:audioFile r:link="rId2"/>
            <p:extLst>
              <p:ext uri="{DAA4B4D4-6D71-4841-9C94-3DE7FCFB9230}">
                <p14:media xmlns:p14="http://schemas.microsoft.com/office/powerpoint/2010/main" r:embed="rId1"/>
              </p:ext>
            </p:extLst>
          </p:nvPr>
        </p:nvPicPr>
        <p:blipFill>
          <a:blip r:embed="rId33"/>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50972255"/>
      </p:ext>
    </p:extLst>
  </p:cSld>
  <p:clrMapOvr>
    <a:masterClrMapping/>
  </p:clrMapOvr>
  <mc:AlternateContent xmlns:mc="http://schemas.openxmlformats.org/markup-compatibility/2006" xmlns:p14="http://schemas.microsoft.com/office/powerpoint/2010/main">
    <mc:Choice Requires="p14">
      <p:transition spd="slow" p14:dur="2000" advTm="17414"/>
    </mc:Choice>
    <mc:Fallback xmlns="">
      <p:transition spd="slow" advTm="174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6A618D5-6716-49B9-92B2-D9C6FE0B8DFC}"/>
              </a:ext>
            </a:extLst>
          </p:cNvPr>
          <p:cNvSpPr/>
          <p:nvPr/>
        </p:nvSpPr>
        <p:spPr>
          <a:xfrm>
            <a:off x="0" y="0"/>
            <a:ext cx="4884420" cy="685800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8C27FDA-18D6-4714-BC68-0D49B261CB5A}"/>
              </a:ext>
            </a:extLst>
          </p:cNvPr>
          <p:cNvSpPr/>
          <p:nvPr/>
        </p:nvSpPr>
        <p:spPr>
          <a:xfrm>
            <a:off x="4884420" y="0"/>
            <a:ext cx="730758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1FCAFBD-5A11-4F44-B616-8B18E9314056}"/>
              </a:ext>
            </a:extLst>
          </p:cNvPr>
          <p:cNvSpPr>
            <a:spLocks noGrp="1"/>
          </p:cNvSpPr>
          <p:nvPr>
            <p:ph type="title"/>
          </p:nvPr>
        </p:nvSpPr>
        <p:spPr>
          <a:xfrm>
            <a:off x="140098" y="2796450"/>
            <a:ext cx="4604223" cy="632550"/>
          </a:xfrm>
        </p:spPr>
        <p:txBody>
          <a:bodyPr/>
          <a:lstStyle/>
          <a:p>
            <a:pPr algn="ctr"/>
            <a:r>
              <a:rPr lang="en-US" dirty="0"/>
              <a:t>Recommendations</a:t>
            </a:r>
          </a:p>
        </p:txBody>
      </p:sp>
      <p:pic>
        <p:nvPicPr>
          <p:cNvPr id="4" name="Graphic 3" descr="Clipboard">
            <a:extLst>
              <a:ext uri="{FF2B5EF4-FFF2-40B4-BE49-F238E27FC236}">
                <a16:creationId xmlns:a16="http://schemas.microsoft.com/office/drawing/2014/main" id="{AC3C70BE-5A1F-4AF0-8FBA-09E43A7221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0812" y="819397"/>
            <a:ext cx="2175164" cy="1920834"/>
          </a:xfrm>
          <a:prstGeom prst="rect">
            <a:avLst/>
          </a:prstGeom>
        </p:spPr>
      </p:pic>
      <p:pic>
        <p:nvPicPr>
          <p:cNvPr id="19" name="Graphic 18" descr="Checklist RTL">
            <a:extLst>
              <a:ext uri="{FF2B5EF4-FFF2-40B4-BE49-F238E27FC236}">
                <a16:creationId xmlns:a16="http://schemas.microsoft.com/office/drawing/2014/main" id="{D873EF51-EC84-4631-8067-56C36570C3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0971" y="1322441"/>
            <a:ext cx="1318161" cy="1116281"/>
          </a:xfrm>
          <a:prstGeom prst="rect">
            <a:avLst/>
          </a:prstGeom>
        </p:spPr>
      </p:pic>
      <p:pic>
        <p:nvPicPr>
          <p:cNvPr id="20" name="Picture 19">
            <a:extLst>
              <a:ext uri="{FF2B5EF4-FFF2-40B4-BE49-F238E27FC236}">
                <a16:creationId xmlns:a16="http://schemas.microsoft.com/office/drawing/2014/main" id="{1B8C591E-BDFB-41BD-B96A-6C5F2AC0B6BA}"/>
              </a:ext>
            </a:extLst>
          </p:cNvPr>
          <p:cNvPicPr>
            <a:picLocks noChangeAspect="1"/>
          </p:cNvPicPr>
          <p:nvPr/>
        </p:nvPicPr>
        <p:blipFill>
          <a:blip r:embed="rId9"/>
          <a:stretch>
            <a:fillRect/>
          </a:stretch>
        </p:blipFill>
        <p:spPr>
          <a:xfrm>
            <a:off x="5487235" y="731520"/>
            <a:ext cx="6101949" cy="5394960"/>
          </a:xfrm>
          <a:prstGeom prst="rect">
            <a:avLst/>
          </a:prstGeom>
          <a:ln>
            <a:solidFill>
              <a:schemeClr val="bg1"/>
            </a:solidFill>
          </a:ln>
        </p:spPr>
      </p:pic>
      <p:sp>
        <p:nvSpPr>
          <p:cNvPr id="21" name="TextBox 20">
            <a:extLst>
              <a:ext uri="{FF2B5EF4-FFF2-40B4-BE49-F238E27FC236}">
                <a16:creationId xmlns:a16="http://schemas.microsoft.com/office/drawing/2014/main" id="{62845409-53D4-4BB2-BCA6-528E4D2F86C6}"/>
              </a:ext>
            </a:extLst>
          </p:cNvPr>
          <p:cNvSpPr txBox="1"/>
          <p:nvPr/>
        </p:nvSpPr>
        <p:spPr>
          <a:xfrm>
            <a:off x="140098" y="3764478"/>
            <a:ext cx="4604223"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Contact Pharmacy Only Uniques          Bi-Monthly</a:t>
            </a:r>
          </a:p>
          <a:p>
            <a:pPr marL="285750" indent="-285750">
              <a:buFont typeface="Arial" panose="020B0604020202020204" pitchFamily="34" charset="0"/>
              <a:buChar char="•"/>
            </a:pPr>
            <a:r>
              <a:rPr lang="en-US" sz="2000" dirty="0">
                <a:solidFill>
                  <a:schemeClr val="bg1"/>
                </a:solidFill>
              </a:rPr>
              <a:t>Opportunity for Veterans to Choose VA</a:t>
            </a:r>
          </a:p>
          <a:p>
            <a:pPr marL="285750" indent="-285750">
              <a:buFont typeface="Arial" panose="020B0604020202020204" pitchFamily="34" charset="0"/>
              <a:buChar char="•"/>
            </a:pPr>
            <a:r>
              <a:rPr lang="en-US" sz="2000" dirty="0">
                <a:solidFill>
                  <a:schemeClr val="bg1"/>
                </a:solidFill>
              </a:rPr>
              <a:t>VERA funding supports salaries, administrative and clinical efforts, and equipment</a:t>
            </a:r>
          </a:p>
          <a:p>
            <a:pPr marL="285750" indent="-285750">
              <a:buFont typeface="Arial" panose="020B0604020202020204" pitchFamily="34" charset="0"/>
              <a:buChar char="•"/>
            </a:pPr>
            <a:r>
              <a:rPr lang="en-US" sz="2000" dirty="0">
                <a:solidFill>
                  <a:schemeClr val="bg1"/>
                </a:solidFill>
              </a:rPr>
              <a:t>Enhances Veteran and Employee experience</a:t>
            </a:r>
          </a:p>
        </p:txBody>
      </p:sp>
      <p:pic>
        <p:nvPicPr>
          <p:cNvPr id="24" name="Audio 23">
            <a:hlinkClick r:id="" action="ppaction://media"/>
            <a:extLst>
              <a:ext uri="{FF2B5EF4-FFF2-40B4-BE49-F238E27FC236}">
                <a16:creationId xmlns:a16="http://schemas.microsoft.com/office/drawing/2014/main" id="{7169B95E-75C9-4327-A28D-B1BA6924609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782765312"/>
      </p:ext>
    </p:extLst>
  </p:cSld>
  <p:clrMapOvr>
    <a:masterClrMapping/>
  </p:clrMapOvr>
  <mc:AlternateContent xmlns:mc="http://schemas.openxmlformats.org/markup-compatibility/2006" xmlns:p14="http://schemas.microsoft.com/office/powerpoint/2010/main">
    <mc:Choice Requires="p14">
      <p:transition spd="slow" p14:dur="2000" advTm="20009"/>
    </mc:Choice>
    <mc:Fallback xmlns="">
      <p:transition spd="slow" advTm="200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theme/theme1.xml><?xml version="1.0" encoding="utf-8"?>
<a:theme xmlns:a="http://schemas.openxmlformats.org/drawingml/2006/main" name="Office Theme">
  <a:themeElements>
    <a:clrScheme name="Custom 128">
      <a:dk1>
        <a:sysClr val="windowText" lastClr="000000"/>
      </a:dk1>
      <a:lt1>
        <a:srgbClr val="FFFFFF"/>
      </a:lt1>
      <a:dk2>
        <a:srgbClr val="3F3F3F"/>
      </a:dk2>
      <a:lt2>
        <a:srgbClr val="F2F2F2"/>
      </a:lt2>
      <a:accent1>
        <a:srgbClr val="31B0C1"/>
      </a:accent1>
      <a:accent2>
        <a:srgbClr val="CB488B"/>
      </a:accent2>
      <a:accent3>
        <a:srgbClr val="BC9230"/>
      </a:accent3>
      <a:accent4>
        <a:srgbClr val="126974"/>
      </a:accent4>
      <a:accent5>
        <a:srgbClr val="C13131"/>
      </a:accent5>
      <a:accent6>
        <a:srgbClr val="8E8016"/>
      </a:accent6>
      <a:hlink>
        <a:srgbClr val="31B0C1"/>
      </a:hlink>
      <a:folHlink>
        <a:srgbClr val="31B0C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652269_Healthcare pitch deck_RVA_v5" id="{131D69DF-5A4C-4D7D-9CA6-F5F98F0CBF64}" vid="{02C95288-9555-411A-9D92-BD9F03F3A2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CB7DDF1937DD4E883F5C91DA104960" ma:contentTypeVersion="2" ma:contentTypeDescription="Create a new document." ma:contentTypeScope="" ma:versionID="2270691f7ae09d17a0ea8bec0ded8cb6">
  <xsd:schema xmlns:xsd="http://www.w3.org/2001/XMLSchema" xmlns:xs="http://www.w3.org/2001/XMLSchema" xmlns:p="http://schemas.microsoft.com/office/2006/metadata/properties" xmlns:ns2="0ada467a-2d2d-44c3-8d4f-1e368c7472cc" targetNamespace="http://schemas.microsoft.com/office/2006/metadata/properties" ma:root="true" ma:fieldsID="d63ad706eacc458b56f499deaea3abe8" ns2:_="">
    <xsd:import namespace="0ada467a-2d2d-44c3-8d4f-1e368c7472c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a467a-2d2d-44c3-8d4f-1e368c7472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4DB611-E11B-451D-B2C9-20EFB0574DFC}"/>
</file>

<file path=customXml/itemProps2.xml><?xml version="1.0" encoding="utf-8"?>
<ds:datastoreItem xmlns:ds="http://schemas.openxmlformats.org/officeDocument/2006/customXml" ds:itemID="{270A2AAC-D70B-4233-9389-268D689677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FFFEA1C-4D28-422A-816B-51B2F61D85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776</TotalTime>
  <Words>830</Words>
  <Application>Microsoft Office PowerPoint</Application>
  <PresentationFormat>Widescreen</PresentationFormat>
  <Paragraphs>47</Paragraphs>
  <Slides>7</Slides>
  <Notes>7</Notes>
  <HiddenSlides>0</HiddenSlides>
  <MMClips>7</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Corbel</vt:lpstr>
      <vt:lpstr>Times New Roman</vt:lpstr>
      <vt:lpstr>Office Theme</vt:lpstr>
      <vt:lpstr>Document</vt:lpstr>
      <vt:lpstr>Pharmacy Only Uniques Improved Patient Safety,  Workload Capture, and Funding </vt:lpstr>
      <vt:lpstr>Problem Statement</vt:lpstr>
      <vt:lpstr>FY2020 Pharmacy Only Uniques Data</vt:lpstr>
      <vt:lpstr>PowerPoint Presentation</vt:lpstr>
      <vt:lpstr>  Pharmacy Only Letter</vt:lpstr>
      <vt:lpstr>Results</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Only Uniques Improved Funding, Patient Safety,   and Workload Capture</dc:title>
  <dc:creator>Irizarry, Masciel</dc:creator>
  <cp:lastModifiedBy>Masciel's Laptop</cp:lastModifiedBy>
  <cp:revision>67</cp:revision>
  <dcterms:created xsi:type="dcterms:W3CDTF">2021-02-26T19:56:24Z</dcterms:created>
  <dcterms:modified xsi:type="dcterms:W3CDTF">2021-03-13T20:14:17Z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0x01010008CB7DDF1937DD4E883F5C91DA104960</vt:lpwstr>
  </property>
</Properties>
</file>