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olors1.xml" ContentType="application/vnd.ms-office.chartcolorstyle+xml"/>
  <Override PartName="/ppt/charts/style1.xml" ContentType="application/vnd.ms-office.chart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3" r:id="rId4"/>
    <p:sldId id="264" r:id="rId5"/>
    <p:sldId id="261" r:id="rId6"/>
    <p:sldId id="262" r:id="rId7"/>
    <p:sldId id="258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Cost in $ (2017)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Pressure Ulcer</c:v>
                </c:pt>
                <c:pt idx="1">
                  <c:v>Postoperative Infection</c:v>
                </c:pt>
                <c:pt idx="2">
                  <c:v>Infection/Inflammation of Prosthetic Implant</c:v>
                </c:pt>
                <c:pt idx="3">
                  <c:v>Blood Loss Complicating  a Procedure</c:v>
                </c:pt>
                <c:pt idx="4">
                  <c:v>Chronic Pain After Back Surgery</c:v>
                </c:pt>
                <c:pt idx="5">
                  <c:v>Accidental Puncture/Laceration During a Procedure</c:v>
                </c:pt>
                <c:pt idx="6">
                  <c:v>Hypotension Latrogenic</c:v>
                </c:pt>
                <c:pt idx="7">
                  <c:v>Substances Causing Adverse Effects in Therapeutic Use</c:v>
                </c:pt>
                <c:pt idx="8">
                  <c:v>Contusion Complicating a Procedure</c:v>
                </c:pt>
                <c:pt idx="9">
                  <c:v>Ventral Hernia no Mention of Obstruction or Gangrene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14369</c:v>
                </c:pt>
                <c:pt idx="1">
                  <c:v>4625</c:v>
                </c:pt>
                <c:pt idx="2">
                  <c:v>1919</c:v>
                </c:pt>
                <c:pt idx="3">
                  <c:v>1628</c:v>
                </c:pt>
                <c:pt idx="4">
                  <c:v>1606</c:v>
                </c:pt>
                <c:pt idx="5">
                  <c:v>1511</c:v>
                </c:pt>
                <c:pt idx="6">
                  <c:v>1367</c:v>
                </c:pt>
                <c:pt idx="7">
                  <c:v>1238</c:v>
                </c:pt>
                <c:pt idx="8">
                  <c:v>1224</c:v>
                </c:pt>
                <c:pt idx="9">
                  <c:v>948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550-45E6-B7B1-5A58D6F8C6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 Cost in $ (2021)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Pressure Ulcer</c:v>
                </c:pt>
                <c:pt idx="1">
                  <c:v>Postoperative Infection</c:v>
                </c:pt>
                <c:pt idx="2">
                  <c:v>Infection/Inflammation of Prosthetic Implant</c:v>
                </c:pt>
                <c:pt idx="3">
                  <c:v>Blood Loss Complicating  a Procedure</c:v>
                </c:pt>
                <c:pt idx="4">
                  <c:v>Chronic Pain After Back Surgery</c:v>
                </c:pt>
                <c:pt idx="5">
                  <c:v>Accidental Puncture/Laceration During a Procedure</c:v>
                </c:pt>
                <c:pt idx="6">
                  <c:v>Hypotension Latrogenic</c:v>
                </c:pt>
                <c:pt idx="7">
                  <c:v>Substances Causing Adverse Effects in Therapeutic Use</c:v>
                </c:pt>
                <c:pt idx="8">
                  <c:v>Contusion Complicating a Procedure</c:v>
                </c:pt>
                <c:pt idx="9">
                  <c:v>Ventral Hernia no Mention of Obstruction or Gangrene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 formatCode="#,##0.00">
                  <c:v>15269.06</c:v>
                </c:pt>
                <c:pt idx="1">
                  <c:v>4914.7</c:v>
                </c:pt>
                <c:pt idx="2">
                  <c:v>2039.2</c:v>
                </c:pt>
                <c:pt idx="3">
                  <c:v>1729.98</c:v>
                </c:pt>
                <c:pt idx="4">
                  <c:v>1706.6</c:v>
                </c:pt>
                <c:pt idx="5">
                  <c:v>1605.65</c:v>
                </c:pt>
                <c:pt idx="6">
                  <c:v>1452.63</c:v>
                </c:pt>
                <c:pt idx="7">
                  <c:v>1315.55</c:v>
                </c:pt>
                <c:pt idx="8">
                  <c:v>1321.92</c:v>
                </c:pt>
                <c:pt idx="9">
                  <c:v>1007.38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E550-45E6-B7B1-5A58D6F8C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1217040"/>
        <c:axId val="625868832"/>
        <c:axId val="0"/>
      </c:bar3DChart>
      <c:catAx>
        <c:axId val="6312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68832"/>
        <c:crosses val="autoZero"/>
        <c:auto val="1"/>
        <c:lblAlgn val="ctr"/>
        <c:lblOffset val="100"/>
        <c:noMultiLvlLbl val="0"/>
      </c:catAx>
      <c:valAx>
        <c:axId val="6258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21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4C4EE-FB26-4F4A-878F-24895C4F370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92DB7-1468-4F76-BBF7-0842E510E002}">
      <dgm:prSet phldrT="[Text]"/>
      <dgm:spPr/>
      <dgm:t>
        <a:bodyPr/>
        <a:lstStyle/>
        <a:p>
          <a:r>
            <a:rPr lang="en-US" dirty="0"/>
            <a:t>Option 1</a:t>
          </a:r>
        </a:p>
      </dgm:t>
    </dgm:pt>
    <dgm:pt modelId="{9B2FE539-2BC2-492A-A484-CFC6F8D1E227}" type="parTrans" cxnId="{DDEE4756-4CEC-45D7-AF86-9D373B0D2BB4}">
      <dgm:prSet/>
      <dgm:spPr/>
      <dgm:t>
        <a:bodyPr/>
        <a:lstStyle/>
        <a:p>
          <a:endParaRPr lang="en-US"/>
        </a:p>
      </dgm:t>
    </dgm:pt>
    <dgm:pt modelId="{42DE0993-F114-47E7-9FB6-F6EC0DDEFB15}" type="sibTrans" cxnId="{DDEE4756-4CEC-45D7-AF86-9D373B0D2BB4}">
      <dgm:prSet/>
      <dgm:spPr/>
      <dgm:t>
        <a:bodyPr/>
        <a:lstStyle/>
        <a:p>
          <a:endParaRPr lang="en-US"/>
        </a:p>
      </dgm:t>
    </dgm:pt>
    <dgm:pt modelId="{EB1A7059-CC68-4782-AA9C-E93E23F9A000}">
      <dgm:prSet phldrT="[Text]"/>
      <dgm:spPr/>
      <dgm:t>
        <a:bodyPr/>
        <a:lstStyle/>
        <a:p>
          <a:r>
            <a:rPr lang="en-US" dirty="0"/>
            <a:t>Web based interactive algorithm</a:t>
          </a:r>
        </a:p>
      </dgm:t>
    </dgm:pt>
    <dgm:pt modelId="{4B3FA0E0-161A-4372-A243-19F469C5DEEF}" type="parTrans" cxnId="{8C96B4FA-BCFB-4F4F-8B06-3F6231326E95}">
      <dgm:prSet/>
      <dgm:spPr/>
      <dgm:t>
        <a:bodyPr/>
        <a:lstStyle/>
        <a:p>
          <a:endParaRPr lang="en-US"/>
        </a:p>
      </dgm:t>
    </dgm:pt>
    <dgm:pt modelId="{FD1640B7-0F61-4141-B019-54F3661137D6}" type="sibTrans" cxnId="{8C96B4FA-BCFB-4F4F-8B06-3F6231326E95}">
      <dgm:prSet/>
      <dgm:spPr/>
      <dgm:t>
        <a:bodyPr/>
        <a:lstStyle/>
        <a:p>
          <a:endParaRPr lang="en-US"/>
        </a:p>
      </dgm:t>
    </dgm:pt>
    <dgm:pt modelId="{343D6DA9-AC98-4715-833A-4C2ED83DE5BC}">
      <dgm:prSet phldrT="[Text]"/>
      <dgm:spPr/>
      <dgm:t>
        <a:bodyPr/>
        <a:lstStyle/>
        <a:p>
          <a:r>
            <a:rPr lang="en-US" dirty="0"/>
            <a:t>Unknown security/access</a:t>
          </a:r>
        </a:p>
      </dgm:t>
    </dgm:pt>
    <dgm:pt modelId="{74612106-1DF2-4286-955B-902C83E45BCF}" type="parTrans" cxnId="{88A0DD38-0FDE-4040-8CB2-EE62B84913A0}">
      <dgm:prSet/>
      <dgm:spPr/>
      <dgm:t>
        <a:bodyPr/>
        <a:lstStyle/>
        <a:p>
          <a:endParaRPr lang="en-US"/>
        </a:p>
      </dgm:t>
    </dgm:pt>
    <dgm:pt modelId="{B73F8C71-A694-4523-972E-EDB81D9B533D}" type="sibTrans" cxnId="{88A0DD38-0FDE-4040-8CB2-EE62B84913A0}">
      <dgm:prSet/>
      <dgm:spPr/>
      <dgm:t>
        <a:bodyPr/>
        <a:lstStyle/>
        <a:p>
          <a:endParaRPr lang="en-US"/>
        </a:p>
      </dgm:t>
    </dgm:pt>
    <dgm:pt modelId="{219D739C-DD45-4F80-B79C-F18FC4D8CE9A}">
      <dgm:prSet phldrT="[Text]"/>
      <dgm:spPr/>
      <dgm:t>
        <a:bodyPr/>
        <a:lstStyle/>
        <a:p>
          <a:r>
            <a:rPr lang="en-US" dirty="0"/>
            <a:t>Option 2</a:t>
          </a:r>
        </a:p>
      </dgm:t>
    </dgm:pt>
    <dgm:pt modelId="{B95BB068-317F-4C50-AB57-631274DE44CD}" type="parTrans" cxnId="{FAC5A9AA-D75E-417A-9861-2BDCC2364763}">
      <dgm:prSet/>
      <dgm:spPr/>
      <dgm:t>
        <a:bodyPr/>
        <a:lstStyle/>
        <a:p>
          <a:endParaRPr lang="en-US"/>
        </a:p>
      </dgm:t>
    </dgm:pt>
    <dgm:pt modelId="{29BB6585-7283-46D7-873D-63AD6C9DB652}" type="sibTrans" cxnId="{FAC5A9AA-D75E-417A-9861-2BDCC2364763}">
      <dgm:prSet/>
      <dgm:spPr/>
      <dgm:t>
        <a:bodyPr/>
        <a:lstStyle/>
        <a:p>
          <a:endParaRPr lang="en-US"/>
        </a:p>
      </dgm:t>
    </dgm:pt>
    <dgm:pt modelId="{49EF8009-759A-4DA7-A96C-EA521A176378}">
      <dgm:prSet phldrT="[Text]"/>
      <dgm:spPr/>
      <dgm:t>
        <a:bodyPr/>
        <a:lstStyle/>
        <a:p>
          <a:r>
            <a:rPr lang="en-US" dirty="0"/>
            <a:t>Excel Spreadsheet w/auto calculate on select</a:t>
          </a:r>
        </a:p>
      </dgm:t>
    </dgm:pt>
    <dgm:pt modelId="{30844503-5837-4A48-9A4D-4B61CC639943}" type="parTrans" cxnId="{D930A385-022C-42D1-8C65-EF09B08A26F0}">
      <dgm:prSet/>
      <dgm:spPr/>
      <dgm:t>
        <a:bodyPr/>
        <a:lstStyle/>
        <a:p>
          <a:endParaRPr lang="en-US"/>
        </a:p>
      </dgm:t>
    </dgm:pt>
    <dgm:pt modelId="{0F33B3AA-FB6F-4FE2-BAA7-83B94932CE6E}" type="sibTrans" cxnId="{D930A385-022C-42D1-8C65-EF09B08A26F0}">
      <dgm:prSet/>
      <dgm:spPr/>
      <dgm:t>
        <a:bodyPr/>
        <a:lstStyle/>
        <a:p>
          <a:endParaRPr lang="en-US"/>
        </a:p>
      </dgm:t>
    </dgm:pt>
    <dgm:pt modelId="{F9C0F320-3302-4EAC-8A2D-4BD1359552F7}">
      <dgm:prSet phldrT="[Text]"/>
      <dgm:spPr/>
      <dgm:t>
        <a:bodyPr/>
        <a:lstStyle/>
        <a:p>
          <a:r>
            <a:rPr lang="en-US" dirty="0"/>
            <a:t>Not user friendly</a:t>
          </a:r>
        </a:p>
      </dgm:t>
    </dgm:pt>
    <dgm:pt modelId="{89786D25-413A-4196-BF25-91F70E37790B}" type="parTrans" cxnId="{079B7D60-C642-4B88-8A3D-BA9A621A26DC}">
      <dgm:prSet/>
      <dgm:spPr/>
      <dgm:t>
        <a:bodyPr/>
        <a:lstStyle/>
        <a:p>
          <a:endParaRPr lang="en-US"/>
        </a:p>
      </dgm:t>
    </dgm:pt>
    <dgm:pt modelId="{7DDC485F-F826-4A8B-8360-5CE7306C6E20}" type="sibTrans" cxnId="{079B7D60-C642-4B88-8A3D-BA9A621A26DC}">
      <dgm:prSet/>
      <dgm:spPr/>
      <dgm:t>
        <a:bodyPr/>
        <a:lstStyle/>
        <a:p>
          <a:endParaRPr lang="en-US"/>
        </a:p>
      </dgm:t>
    </dgm:pt>
    <dgm:pt modelId="{BD7A110B-F9DC-4075-A89C-50971E402B13}">
      <dgm:prSet phldrT="[Text]"/>
      <dgm:spPr/>
      <dgm:t>
        <a:bodyPr/>
        <a:lstStyle/>
        <a:p>
          <a:r>
            <a:rPr lang="en-US" dirty="0"/>
            <a:t>Option 3</a:t>
          </a:r>
        </a:p>
      </dgm:t>
    </dgm:pt>
    <dgm:pt modelId="{EF2B2687-7433-4712-A85A-94C3EB7D922E}" type="parTrans" cxnId="{B294F9C8-00AB-4658-AEEC-1763595A1C04}">
      <dgm:prSet/>
      <dgm:spPr/>
      <dgm:t>
        <a:bodyPr/>
        <a:lstStyle/>
        <a:p>
          <a:endParaRPr lang="en-US"/>
        </a:p>
      </dgm:t>
    </dgm:pt>
    <dgm:pt modelId="{60ADDE03-0000-4128-A5C5-55DE6E492684}" type="sibTrans" cxnId="{B294F9C8-00AB-4658-AEEC-1763595A1C04}">
      <dgm:prSet/>
      <dgm:spPr/>
      <dgm:t>
        <a:bodyPr/>
        <a:lstStyle/>
        <a:p>
          <a:endParaRPr lang="en-US"/>
        </a:p>
      </dgm:t>
    </dgm:pt>
    <dgm:pt modelId="{81E3C565-9383-4BF2-8CFA-19BB2416507F}">
      <dgm:prSet phldrT="[Text]"/>
      <dgm:spPr/>
      <dgm:t>
        <a:bodyPr/>
        <a:lstStyle/>
        <a:p>
          <a:r>
            <a:rPr lang="en-US" dirty="0"/>
            <a:t>Fillable .pdf with hidden branching logic</a:t>
          </a:r>
        </a:p>
      </dgm:t>
    </dgm:pt>
    <dgm:pt modelId="{F9FED836-7DDD-4C51-9D9C-55C8F3795C47}" type="parTrans" cxnId="{DC6FD0C5-55FE-464C-AC7A-BBAFD906E90B}">
      <dgm:prSet/>
      <dgm:spPr/>
      <dgm:t>
        <a:bodyPr/>
        <a:lstStyle/>
        <a:p>
          <a:endParaRPr lang="en-US"/>
        </a:p>
      </dgm:t>
    </dgm:pt>
    <dgm:pt modelId="{E28DE079-A44E-4199-BD73-B1B217AD9D1A}" type="sibTrans" cxnId="{DC6FD0C5-55FE-464C-AC7A-BBAFD906E90B}">
      <dgm:prSet/>
      <dgm:spPr/>
      <dgm:t>
        <a:bodyPr/>
        <a:lstStyle/>
        <a:p>
          <a:endParaRPr lang="en-US"/>
        </a:p>
      </dgm:t>
    </dgm:pt>
    <dgm:pt modelId="{BFA597C5-3D27-4345-AC11-37D31D601E88}">
      <dgm:prSet phldrT="[Text]"/>
      <dgm:spPr/>
      <dgm:t>
        <a:bodyPr/>
        <a:lstStyle/>
        <a:p>
          <a:r>
            <a:rPr lang="en-US" dirty="0"/>
            <a:t>Intuitive for the user</a:t>
          </a:r>
        </a:p>
      </dgm:t>
    </dgm:pt>
    <dgm:pt modelId="{A7B9226B-02E0-490D-BA6C-D1B65719E38D}" type="parTrans" cxnId="{9D8F5480-DB73-4819-B236-40186D8427A3}">
      <dgm:prSet/>
      <dgm:spPr/>
      <dgm:t>
        <a:bodyPr/>
        <a:lstStyle/>
        <a:p>
          <a:endParaRPr lang="en-US"/>
        </a:p>
      </dgm:t>
    </dgm:pt>
    <dgm:pt modelId="{79D7ABB9-123E-41F1-B181-1379DA088E08}" type="sibTrans" cxnId="{9D8F5480-DB73-4819-B236-40186D8427A3}">
      <dgm:prSet/>
      <dgm:spPr/>
      <dgm:t>
        <a:bodyPr/>
        <a:lstStyle/>
        <a:p>
          <a:endParaRPr lang="en-US"/>
        </a:p>
      </dgm:t>
    </dgm:pt>
    <dgm:pt modelId="{37C5FEB0-61D4-4EF2-81F1-FBB466DA05CF}">
      <dgm:prSet phldrT="[Text]"/>
      <dgm:spPr/>
      <dgm:t>
        <a:bodyPr/>
        <a:lstStyle/>
        <a:p>
          <a:r>
            <a:rPr lang="en-US" dirty="0"/>
            <a:t>Not intuitive, user has to know where to look</a:t>
          </a:r>
        </a:p>
      </dgm:t>
    </dgm:pt>
    <dgm:pt modelId="{361B3E96-A417-42EB-98CB-E10D5D12C58E}" type="parTrans" cxnId="{D27506D3-780C-4EAD-BB40-B0D80F6A8887}">
      <dgm:prSet/>
      <dgm:spPr/>
      <dgm:t>
        <a:bodyPr/>
        <a:lstStyle/>
        <a:p>
          <a:endParaRPr lang="en-US"/>
        </a:p>
      </dgm:t>
    </dgm:pt>
    <dgm:pt modelId="{034F9DED-6687-469F-A529-B19C122AA942}" type="sibTrans" cxnId="{D27506D3-780C-4EAD-BB40-B0D80F6A8887}">
      <dgm:prSet/>
      <dgm:spPr/>
      <dgm:t>
        <a:bodyPr/>
        <a:lstStyle/>
        <a:p>
          <a:endParaRPr lang="en-US"/>
        </a:p>
      </dgm:t>
    </dgm:pt>
    <dgm:pt modelId="{E8CAC2FF-573E-4B52-8D0D-B66F505E9C70}">
      <dgm:prSet phldrT="[Text]"/>
      <dgm:spPr/>
      <dgm:t>
        <a:bodyPr/>
        <a:lstStyle/>
        <a:p>
          <a:r>
            <a:rPr lang="en-US" dirty="0"/>
            <a:t>Not easily reset or walked back</a:t>
          </a:r>
        </a:p>
      </dgm:t>
    </dgm:pt>
    <dgm:pt modelId="{BC3F92F4-D4F0-4EA5-9DC0-E458ACC1EC92}" type="parTrans" cxnId="{9D835D22-E15F-48DD-81A8-2C929883EEA1}">
      <dgm:prSet/>
      <dgm:spPr/>
      <dgm:t>
        <a:bodyPr/>
        <a:lstStyle/>
        <a:p>
          <a:endParaRPr lang="en-US"/>
        </a:p>
      </dgm:t>
    </dgm:pt>
    <dgm:pt modelId="{9097F163-D38E-4DFF-9395-25E744281EB5}" type="sibTrans" cxnId="{9D835D22-E15F-48DD-81A8-2C929883EEA1}">
      <dgm:prSet/>
      <dgm:spPr/>
      <dgm:t>
        <a:bodyPr/>
        <a:lstStyle/>
        <a:p>
          <a:endParaRPr lang="en-US"/>
        </a:p>
      </dgm:t>
    </dgm:pt>
    <dgm:pt modelId="{7C8F4359-DDB7-4AAD-BA3F-5B8F3394287C}">
      <dgm:prSet phldrT="[Text]"/>
      <dgm:spPr/>
      <dgm:t>
        <a:bodyPr/>
        <a:lstStyle/>
        <a:p>
          <a:r>
            <a:rPr lang="en-US" dirty="0"/>
            <a:t>Secure, locally managed</a:t>
          </a:r>
        </a:p>
      </dgm:t>
    </dgm:pt>
    <dgm:pt modelId="{98A03F04-C44F-462E-8965-D3218D15725F}" type="parTrans" cxnId="{F89839EE-36AF-45EF-B5DC-8A88D61F3DEA}">
      <dgm:prSet/>
      <dgm:spPr/>
      <dgm:t>
        <a:bodyPr/>
        <a:lstStyle/>
        <a:p>
          <a:endParaRPr lang="en-US"/>
        </a:p>
      </dgm:t>
    </dgm:pt>
    <dgm:pt modelId="{2D8019C1-698E-4BB9-9E7F-21B0E77D1B48}" type="sibTrans" cxnId="{F89839EE-36AF-45EF-B5DC-8A88D61F3DEA}">
      <dgm:prSet/>
      <dgm:spPr/>
      <dgm:t>
        <a:bodyPr/>
        <a:lstStyle/>
        <a:p>
          <a:endParaRPr lang="en-US"/>
        </a:p>
      </dgm:t>
    </dgm:pt>
    <dgm:pt modelId="{C0139A1B-86DB-42BA-907E-58810FBB0B18}">
      <dgm:prSet phldrT="[Text]"/>
      <dgm:spPr/>
      <dgm:t>
        <a:bodyPr/>
        <a:lstStyle/>
        <a:p>
          <a:r>
            <a:rPr lang="en-US" dirty="0"/>
            <a:t>Printable for use with employee/Systems Redesign Coordinator</a:t>
          </a:r>
        </a:p>
      </dgm:t>
    </dgm:pt>
    <dgm:pt modelId="{E615ADAF-393C-43C0-AEFE-0A2F17A7DFF3}" type="parTrans" cxnId="{5B569330-76A2-4A6E-B45E-7520C89D6289}">
      <dgm:prSet/>
      <dgm:spPr/>
      <dgm:t>
        <a:bodyPr/>
        <a:lstStyle/>
        <a:p>
          <a:endParaRPr lang="en-US"/>
        </a:p>
      </dgm:t>
    </dgm:pt>
    <dgm:pt modelId="{58DFB607-BDB9-4B45-85E8-BC99AD17B691}" type="sibTrans" cxnId="{5B569330-76A2-4A6E-B45E-7520C89D6289}">
      <dgm:prSet/>
      <dgm:spPr/>
      <dgm:t>
        <a:bodyPr/>
        <a:lstStyle/>
        <a:p>
          <a:endParaRPr lang="en-US"/>
        </a:p>
      </dgm:t>
    </dgm:pt>
    <dgm:pt modelId="{F724627E-DA6B-4885-8CF5-3E8A3DE0B9C9}">
      <dgm:prSet phldrT="[Text]"/>
      <dgm:spPr/>
      <dgm:t>
        <a:bodyPr/>
        <a:lstStyle/>
        <a:p>
          <a:r>
            <a:rPr lang="en-US" dirty="0"/>
            <a:t>Newly restructured IT processes without how to guides</a:t>
          </a:r>
        </a:p>
      </dgm:t>
    </dgm:pt>
    <dgm:pt modelId="{CFCBB5C3-312E-42E4-843D-329C37A48219}" type="parTrans" cxnId="{F683F0A2-38BB-4316-BF7E-C9C897E99084}">
      <dgm:prSet/>
      <dgm:spPr/>
      <dgm:t>
        <a:bodyPr/>
        <a:lstStyle/>
        <a:p>
          <a:endParaRPr lang="en-US"/>
        </a:p>
      </dgm:t>
    </dgm:pt>
    <dgm:pt modelId="{83F474C1-252E-4BE2-8930-EBA0E2BABF1F}" type="sibTrans" cxnId="{F683F0A2-38BB-4316-BF7E-C9C897E99084}">
      <dgm:prSet/>
      <dgm:spPr/>
      <dgm:t>
        <a:bodyPr/>
        <a:lstStyle/>
        <a:p>
          <a:endParaRPr lang="en-US"/>
        </a:p>
      </dgm:t>
    </dgm:pt>
    <dgm:pt modelId="{A8A85CCA-9CEA-498B-97C5-03E0334AEC6E}">
      <dgm:prSet phldrT="[Text]"/>
      <dgm:spPr/>
      <dgm:t>
        <a:bodyPr/>
        <a:lstStyle/>
        <a:p>
          <a:r>
            <a:rPr lang="en-US" dirty="0"/>
            <a:t>Maintenance undefined for responsibility</a:t>
          </a:r>
        </a:p>
      </dgm:t>
    </dgm:pt>
    <dgm:pt modelId="{087B3D8D-86DF-4535-86A2-39133E10871B}" type="parTrans" cxnId="{D07FF95F-49DB-4DBD-80A5-6587378C0CFE}">
      <dgm:prSet/>
      <dgm:spPr/>
      <dgm:t>
        <a:bodyPr/>
        <a:lstStyle/>
        <a:p>
          <a:endParaRPr lang="en-US"/>
        </a:p>
      </dgm:t>
    </dgm:pt>
    <dgm:pt modelId="{9F656FAE-EC8C-4AF2-910F-140F35154876}" type="sibTrans" cxnId="{D07FF95F-49DB-4DBD-80A5-6587378C0CFE}">
      <dgm:prSet/>
      <dgm:spPr/>
      <dgm:t>
        <a:bodyPr/>
        <a:lstStyle/>
        <a:p>
          <a:endParaRPr lang="en-US"/>
        </a:p>
      </dgm:t>
    </dgm:pt>
    <dgm:pt modelId="{349DF833-10AD-4C67-A366-36A8DCB585DF}" type="pres">
      <dgm:prSet presAssocID="{D7B4C4EE-FB26-4F4A-878F-24895C4F370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1B9D136-4657-45C3-959C-555C1616A09E}" type="pres">
      <dgm:prSet presAssocID="{47B92DB7-1468-4F76-BBF7-0842E510E002}" presName="composite" presStyleCnt="0"/>
      <dgm:spPr/>
    </dgm:pt>
    <dgm:pt modelId="{A6FFECF8-875F-449A-91DB-BCE25C16806D}" type="pres">
      <dgm:prSet presAssocID="{47B92DB7-1468-4F76-BBF7-0842E510E002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1017F213-1823-45AD-8BC3-7B7857C68746}" type="pres">
      <dgm:prSet presAssocID="{47B92DB7-1468-4F76-BBF7-0842E510E002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1A041EFB-7EC8-4FD1-92C7-775260468BDD}" type="pres">
      <dgm:prSet presAssocID="{47B92DB7-1468-4F76-BBF7-0842E510E002}" presName="Accent" presStyleLbl="parChTrans1D1" presStyleIdx="0" presStyleCnt="3"/>
      <dgm:spPr/>
    </dgm:pt>
    <dgm:pt modelId="{7B84CBED-BD80-4E6E-8E27-96AAD50F4F3F}" type="pres">
      <dgm:prSet presAssocID="{47B92DB7-1468-4F76-BBF7-0842E510E002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7EDE8AE-35F2-4675-8645-3BC85D98D2BD}" type="pres">
      <dgm:prSet presAssocID="{42DE0993-F114-47E7-9FB6-F6EC0DDEFB15}" presName="sibTrans" presStyleCnt="0"/>
      <dgm:spPr/>
    </dgm:pt>
    <dgm:pt modelId="{461FC68A-FEE3-499E-92C8-AD6559B44D83}" type="pres">
      <dgm:prSet presAssocID="{219D739C-DD45-4F80-B79C-F18FC4D8CE9A}" presName="composite" presStyleCnt="0"/>
      <dgm:spPr/>
    </dgm:pt>
    <dgm:pt modelId="{0C47C176-0F45-4FB7-8294-84BE3D1254DD}" type="pres">
      <dgm:prSet presAssocID="{219D739C-DD45-4F80-B79C-F18FC4D8CE9A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3EE9B16-D05C-46A4-A654-A68E6B59ED6C}" type="pres">
      <dgm:prSet presAssocID="{219D739C-DD45-4F80-B79C-F18FC4D8CE9A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7671C658-8E29-44CA-811E-AB8537A4D903}" type="pres">
      <dgm:prSet presAssocID="{219D739C-DD45-4F80-B79C-F18FC4D8CE9A}" presName="Accent" presStyleLbl="parChTrans1D1" presStyleIdx="1" presStyleCnt="3"/>
      <dgm:spPr/>
    </dgm:pt>
    <dgm:pt modelId="{D211668A-D6F5-4D3B-98D6-B1D021C0F141}" type="pres">
      <dgm:prSet presAssocID="{219D739C-DD45-4F80-B79C-F18FC4D8CE9A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2BCF6FA0-65A8-4B51-8652-BE72A7C0E14C}" type="pres">
      <dgm:prSet presAssocID="{29BB6585-7283-46D7-873D-63AD6C9DB652}" presName="sibTrans" presStyleCnt="0"/>
      <dgm:spPr/>
    </dgm:pt>
    <dgm:pt modelId="{BFB90C08-3336-4CC2-B687-99E8E2BC7B94}" type="pres">
      <dgm:prSet presAssocID="{BD7A110B-F9DC-4075-A89C-50971E402B13}" presName="composite" presStyleCnt="0"/>
      <dgm:spPr/>
    </dgm:pt>
    <dgm:pt modelId="{D8510BD3-EA43-4C25-A9BD-510ED5C9A778}" type="pres">
      <dgm:prSet presAssocID="{BD7A110B-F9DC-4075-A89C-50971E402B13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590C70F-194D-44CB-8A5D-4083A0D3EC32}" type="pres">
      <dgm:prSet presAssocID="{BD7A110B-F9DC-4075-A89C-50971E402B13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20CE49D3-E489-4B6D-A61E-01464E3B14AE}" type="pres">
      <dgm:prSet presAssocID="{BD7A110B-F9DC-4075-A89C-50971E402B13}" presName="Accent" presStyleLbl="parChTrans1D1" presStyleIdx="2" presStyleCnt="3"/>
      <dgm:spPr/>
    </dgm:pt>
    <dgm:pt modelId="{1FE2AB77-AB0E-4957-A06B-2D64857FA45B}" type="pres">
      <dgm:prSet presAssocID="{BD7A110B-F9DC-4075-A89C-50971E402B13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25F107-F393-4797-AB43-0AD38EA4259C}" type="presOf" srcId="{E8CAC2FF-573E-4B52-8D0D-B66F505E9C70}" destId="{D211668A-D6F5-4D3B-98D6-B1D021C0F141}" srcOrd="0" destOrd="2" presId="urn:microsoft.com/office/officeart/2011/layout/TabList"/>
    <dgm:cxn modelId="{9D835D22-E15F-48DD-81A8-2C929883EEA1}" srcId="{219D739C-DD45-4F80-B79C-F18FC4D8CE9A}" destId="{E8CAC2FF-573E-4B52-8D0D-B66F505E9C70}" srcOrd="3" destOrd="0" parTransId="{BC3F92F4-D4F0-4EA5-9DC0-E458ACC1EC92}" sibTransId="{9097F163-D38E-4DFF-9395-25E744281EB5}"/>
    <dgm:cxn modelId="{5B569330-76A2-4A6E-B45E-7520C89D6289}" srcId="{BD7A110B-F9DC-4075-A89C-50971E402B13}" destId="{C0139A1B-86DB-42BA-907E-58810FBB0B18}" srcOrd="3" destOrd="0" parTransId="{E615ADAF-393C-43C0-AEFE-0A2F17A7DFF3}" sibTransId="{58DFB607-BDB9-4B45-85E8-BC99AD17B691}"/>
    <dgm:cxn modelId="{88A0DD38-0FDE-4040-8CB2-EE62B84913A0}" srcId="{47B92DB7-1468-4F76-BBF7-0842E510E002}" destId="{343D6DA9-AC98-4715-833A-4C2ED83DE5BC}" srcOrd="1" destOrd="0" parTransId="{74612106-1DF2-4286-955B-902C83E45BCF}" sibTransId="{B73F8C71-A694-4523-972E-EDB81D9B533D}"/>
    <dgm:cxn modelId="{D07FF95F-49DB-4DBD-80A5-6587378C0CFE}" srcId="{47B92DB7-1468-4F76-BBF7-0842E510E002}" destId="{A8A85CCA-9CEA-498B-97C5-03E0334AEC6E}" srcOrd="3" destOrd="0" parTransId="{087B3D8D-86DF-4535-86A2-39133E10871B}" sibTransId="{9F656FAE-EC8C-4AF2-910F-140F35154876}"/>
    <dgm:cxn modelId="{079B7D60-C642-4B88-8A3D-BA9A621A26DC}" srcId="{219D739C-DD45-4F80-B79C-F18FC4D8CE9A}" destId="{F9C0F320-3302-4EAC-8A2D-4BD1359552F7}" srcOrd="1" destOrd="0" parTransId="{89786D25-413A-4196-BF25-91F70E37790B}" sibTransId="{7DDC485F-F826-4A8B-8360-5CE7306C6E20}"/>
    <dgm:cxn modelId="{CD691949-9AF1-4A99-8B41-30DCD796DC38}" type="presOf" srcId="{37C5FEB0-61D4-4EF2-81F1-FBB466DA05CF}" destId="{D211668A-D6F5-4D3B-98D6-B1D021C0F141}" srcOrd="0" destOrd="1" presId="urn:microsoft.com/office/officeart/2011/layout/TabList"/>
    <dgm:cxn modelId="{507FFB6C-45AB-489E-8378-E3355FB100A6}" type="presOf" srcId="{49EF8009-759A-4DA7-A96C-EA521A176378}" destId="{0C47C176-0F45-4FB7-8294-84BE3D1254DD}" srcOrd="0" destOrd="0" presId="urn:microsoft.com/office/officeart/2011/layout/TabList"/>
    <dgm:cxn modelId="{DDEE4756-4CEC-45D7-AF86-9D373B0D2BB4}" srcId="{D7B4C4EE-FB26-4F4A-878F-24895C4F370F}" destId="{47B92DB7-1468-4F76-BBF7-0842E510E002}" srcOrd="0" destOrd="0" parTransId="{9B2FE539-2BC2-492A-A484-CFC6F8D1E227}" sibTransId="{42DE0993-F114-47E7-9FB6-F6EC0DDEFB15}"/>
    <dgm:cxn modelId="{03992857-EFEA-40BE-A24A-47940CF48F20}" type="presOf" srcId="{343D6DA9-AC98-4715-833A-4C2ED83DE5BC}" destId="{7B84CBED-BD80-4E6E-8E27-96AAD50F4F3F}" srcOrd="0" destOrd="0" presId="urn:microsoft.com/office/officeart/2011/layout/TabList"/>
    <dgm:cxn modelId="{772B7C7C-4A99-447D-BD08-9E149779B49C}" type="presOf" srcId="{BFA597C5-3D27-4345-AC11-37D31D601E88}" destId="{1FE2AB77-AB0E-4957-A06B-2D64857FA45B}" srcOrd="0" destOrd="0" presId="urn:microsoft.com/office/officeart/2011/layout/TabList"/>
    <dgm:cxn modelId="{80035F80-E3F3-41A0-AB93-131BFA3B89DB}" type="presOf" srcId="{F9C0F320-3302-4EAC-8A2D-4BD1359552F7}" destId="{D211668A-D6F5-4D3B-98D6-B1D021C0F141}" srcOrd="0" destOrd="0" presId="urn:microsoft.com/office/officeart/2011/layout/TabList"/>
    <dgm:cxn modelId="{9D8F5480-DB73-4819-B236-40186D8427A3}" srcId="{BD7A110B-F9DC-4075-A89C-50971E402B13}" destId="{BFA597C5-3D27-4345-AC11-37D31D601E88}" srcOrd="1" destOrd="0" parTransId="{A7B9226B-02E0-490D-BA6C-D1B65719E38D}" sibTransId="{79D7ABB9-123E-41F1-B181-1379DA088E08}"/>
    <dgm:cxn modelId="{D930A385-022C-42D1-8C65-EF09B08A26F0}" srcId="{219D739C-DD45-4F80-B79C-F18FC4D8CE9A}" destId="{49EF8009-759A-4DA7-A96C-EA521A176378}" srcOrd="0" destOrd="0" parTransId="{30844503-5837-4A48-9A4D-4B61CC639943}" sibTransId="{0F33B3AA-FB6F-4FE2-BAA7-83B94932CE6E}"/>
    <dgm:cxn modelId="{1A6EB698-1400-4163-B153-26255F2D3C87}" type="presOf" srcId="{EB1A7059-CC68-4782-AA9C-E93E23F9A000}" destId="{A6FFECF8-875F-449A-91DB-BCE25C16806D}" srcOrd="0" destOrd="0" presId="urn:microsoft.com/office/officeart/2011/layout/TabList"/>
    <dgm:cxn modelId="{B3F9F698-95ED-44FC-BC07-8BE227235E15}" type="presOf" srcId="{A8A85CCA-9CEA-498B-97C5-03E0334AEC6E}" destId="{7B84CBED-BD80-4E6E-8E27-96AAD50F4F3F}" srcOrd="0" destOrd="2" presId="urn:microsoft.com/office/officeart/2011/layout/TabList"/>
    <dgm:cxn modelId="{B138CDA1-ABF7-4678-B578-8B55BF72874A}" type="presOf" srcId="{81E3C565-9383-4BF2-8CFA-19BB2416507F}" destId="{D8510BD3-EA43-4C25-A9BD-510ED5C9A778}" srcOrd="0" destOrd="0" presId="urn:microsoft.com/office/officeart/2011/layout/TabList"/>
    <dgm:cxn modelId="{5C8086A2-80B8-4B16-91B6-3A7730004BAB}" type="presOf" srcId="{BD7A110B-F9DC-4075-A89C-50971E402B13}" destId="{7590C70F-194D-44CB-8A5D-4083A0D3EC32}" srcOrd="0" destOrd="0" presId="urn:microsoft.com/office/officeart/2011/layout/TabList"/>
    <dgm:cxn modelId="{F683F0A2-38BB-4316-BF7E-C9C897E99084}" srcId="{47B92DB7-1468-4F76-BBF7-0842E510E002}" destId="{F724627E-DA6B-4885-8CF5-3E8A3DE0B9C9}" srcOrd="2" destOrd="0" parTransId="{CFCBB5C3-312E-42E4-843D-329C37A48219}" sibTransId="{83F474C1-252E-4BE2-8930-EBA0E2BABF1F}"/>
    <dgm:cxn modelId="{FAC5A9AA-D75E-417A-9861-2BDCC2364763}" srcId="{D7B4C4EE-FB26-4F4A-878F-24895C4F370F}" destId="{219D739C-DD45-4F80-B79C-F18FC4D8CE9A}" srcOrd="1" destOrd="0" parTransId="{B95BB068-317F-4C50-AB57-631274DE44CD}" sibTransId="{29BB6585-7283-46D7-873D-63AD6C9DB652}"/>
    <dgm:cxn modelId="{8E297CBF-B714-4765-84EB-07EF46841F7E}" type="presOf" srcId="{C0139A1B-86DB-42BA-907E-58810FBB0B18}" destId="{1FE2AB77-AB0E-4957-A06B-2D64857FA45B}" srcOrd="0" destOrd="2" presId="urn:microsoft.com/office/officeart/2011/layout/TabList"/>
    <dgm:cxn modelId="{BD520CC2-4ABA-4877-856B-229FDDB7DE37}" type="presOf" srcId="{219D739C-DD45-4F80-B79C-F18FC4D8CE9A}" destId="{83EE9B16-D05C-46A4-A654-A68E6B59ED6C}" srcOrd="0" destOrd="0" presId="urn:microsoft.com/office/officeart/2011/layout/TabList"/>
    <dgm:cxn modelId="{DC6FD0C5-55FE-464C-AC7A-BBAFD906E90B}" srcId="{BD7A110B-F9DC-4075-A89C-50971E402B13}" destId="{81E3C565-9383-4BF2-8CFA-19BB2416507F}" srcOrd="0" destOrd="0" parTransId="{F9FED836-7DDD-4C51-9D9C-55C8F3795C47}" sibTransId="{E28DE079-A44E-4199-BD73-B1B217AD9D1A}"/>
    <dgm:cxn modelId="{B294F9C8-00AB-4658-AEEC-1763595A1C04}" srcId="{D7B4C4EE-FB26-4F4A-878F-24895C4F370F}" destId="{BD7A110B-F9DC-4075-A89C-50971E402B13}" srcOrd="2" destOrd="0" parTransId="{EF2B2687-7433-4712-A85A-94C3EB7D922E}" sibTransId="{60ADDE03-0000-4128-A5C5-55DE6E492684}"/>
    <dgm:cxn modelId="{CFA509CA-60B0-4BF8-B4D1-78EE102A0879}" type="presOf" srcId="{7C8F4359-DDB7-4AAD-BA3F-5B8F3394287C}" destId="{1FE2AB77-AB0E-4957-A06B-2D64857FA45B}" srcOrd="0" destOrd="1" presId="urn:microsoft.com/office/officeart/2011/layout/TabList"/>
    <dgm:cxn modelId="{D27506D3-780C-4EAD-BB40-B0D80F6A8887}" srcId="{219D739C-DD45-4F80-B79C-F18FC4D8CE9A}" destId="{37C5FEB0-61D4-4EF2-81F1-FBB466DA05CF}" srcOrd="2" destOrd="0" parTransId="{361B3E96-A417-42EB-98CB-E10D5D12C58E}" sibTransId="{034F9DED-6687-469F-A529-B19C122AA942}"/>
    <dgm:cxn modelId="{138EEAD5-9B7D-40EB-B425-C17E63D0DDE8}" type="presOf" srcId="{47B92DB7-1468-4F76-BBF7-0842E510E002}" destId="{1017F213-1823-45AD-8BC3-7B7857C68746}" srcOrd="0" destOrd="0" presId="urn:microsoft.com/office/officeart/2011/layout/TabList"/>
    <dgm:cxn modelId="{D9C807DF-8328-4AAD-972D-8428D7804B51}" type="presOf" srcId="{D7B4C4EE-FB26-4F4A-878F-24895C4F370F}" destId="{349DF833-10AD-4C67-A366-36A8DCB585DF}" srcOrd="0" destOrd="0" presId="urn:microsoft.com/office/officeart/2011/layout/TabList"/>
    <dgm:cxn modelId="{F89839EE-36AF-45EF-B5DC-8A88D61F3DEA}" srcId="{BD7A110B-F9DC-4075-A89C-50971E402B13}" destId="{7C8F4359-DDB7-4AAD-BA3F-5B8F3394287C}" srcOrd="2" destOrd="0" parTransId="{98A03F04-C44F-462E-8965-D3218D15725F}" sibTransId="{2D8019C1-698E-4BB9-9E7F-21B0E77D1B48}"/>
    <dgm:cxn modelId="{601933F4-F365-417C-B889-B320AD8EC755}" type="presOf" srcId="{F724627E-DA6B-4885-8CF5-3E8A3DE0B9C9}" destId="{7B84CBED-BD80-4E6E-8E27-96AAD50F4F3F}" srcOrd="0" destOrd="1" presId="urn:microsoft.com/office/officeart/2011/layout/TabList"/>
    <dgm:cxn modelId="{8C96B4FA-BCFB-4F4F-8B06-3F6231326E95}" srcId="{47B92DB7-1468-4F76-BBF7-0842E510E002}" destId="{EB1A7059-CC68-4782-AA9C-E93E23F9A000}" srcOrd="0" destOrd="0" parTransId="{4B3FA0E0-161A-4372-A243-19F469C5DEEF}" sibTransId="{FD1640B7-0F61-4141-B019-54F3661137D6}"/>
    <dgm:cxn modelId="{6ECADFD6-8DC4-4287-A718-12A39DD56D02}" type="presParOf" srcId="{349DF833-10AD-4C67-A366-36A8DCB585DF}" destId="{41B9D136-4657-45C3-959C-555C1616A09E}" srcOrd="0" destOrd="0" presId="urn:microsoft.com/office/officeart/2011/layout/TabList"/>
    <dgm:cxn modelId="{65437994-3D34-4C0A-93F1-3D971762BB7C}" type="presParOf" srcId="{41B9D136-4657-45C3-959C-555C1616A09E}" destId="{A6FFECF8-875F-449A-91DB-BCE25C16806D}" srcOrd="0" destOrd="0" presId="urn:microsoft.com/office/officeart/2011/layout/TabList"/>
    <dgm:cxn modelId="{79D4263B-D1CB-479F-BF04-0A9621D4C4B6}" type="presParOf" srcId="{41B9D136-4657-45C3-959C-555C1616A09E}" destId="{1017F213-1823-45AD-8BC3-7B7857C68746}" srcOrd="1" destOrd="0" presId="urn:microsoft.com/office/officeart/2011/layout/TabList"/>
    <dgm:cxn modelId="{84D4E46C-E57C-46AF-AFCB-23786E5AED0F}" type="presParOf" srcId="{41B9D136-4657-45C3-959C-555C1616A09E}" destId="{1A041EFB-7EC8-4FD1-92C7-775260468BDD}" srcOrd="2" destOrd="0" presId="urn:microsoft.com/office/officeart/2011/layout/TabList"/>
    <dgm:cxn modelId="{C0B177B8-E4E3-40ED-94E3-24C9666D10A9}" type="presParOf" srcId="{349DF833-10AD-4C67-A366-36A8DCB585DF}" destId="{7B84CBED-BD80-4E6E-8E27-96AAD50F4F3F}" srcOrd="1" destOrd="0" presId="urn:microsoft.com/office/officeart/2011/layout/TabList"/>
    <dgm:cxn modelId="{D62126BE-58BF-4851-93F6-8E0AC6928F4B}" type="presParOf" srcId="{349DF833-10AD-4C67-A366-36A8DCB585DF}" destId="{57EDE8AE-35F2-4675-8645-3BC85D98D2BD}" srcOrd="2" destOrd="0" presId="urn:microsoft.com/office/officeart/2011/layout/TabList"/>
    <dgm:cxn modelId="{2E348E2A-A37C-45D9-A20A-8D20C6A8F542}" type="presParOf" srcId="{349DF833-10AD-4C67-A366-36A8DCB585DF}" destId="{461FC68A-FEE3-499E-92C8-AD6559B44D83}" srcOrd="3" destOrd="0" presId="urn:microsoft.com/office/officeart/2011/layout/TabList"/>
    <dgm:cxn modelId="{2A9EF649-463C-4AA1-B8B1-F44BC6EC8674}" type="presParOf" srcId="{461FC68A-FEE3-499E-92C8-AD6559B44D83}" destId="{0C47C176-0F45-4FB7-8294-84BE3D1254DD}" srcOrd="0" destOrd="0" presId="urn:microsoft.com/office/officeart/2011/layout/TabList"/>
    <dgm:cxn modelId="{C5C8DD9F-AB6E-4EEB-BA2F-21D69D527EF3}" type="presParOf" srcId="{461FC68A-FEE3-499E-92C8-AD6559B44D83}" destId="{83EE9B16-D05C-46A4-A654-A68E6B59ED6C}" srcOrd="1" destOrd="0" presId="urn:microsoft.com/office/officeart/2011/layout/TabList"/>
    <dgm:cxn modelId="{9713EC44-B722-4661-90B6-F7B62899128C}" type="presParOf" srcId="{461FC68A-FEE3-499E-92C8-AD6559B44D83}" destId="{7671C658-8E29-44CA-811E-AB8537A4D903}" srcOrd="2" destOrd="0" presId="urn:microsoft.com/office/officeart/2011/layout/TabList"/>
    <dgm:cxn modelId="{F838D994-560E-4428-8935-BAEA525E3834}" type="presParOf" srcId="{349DF833-10AD-4C67-A366-36A8DCB585DF}" destId="{D211668A-D6F5-4D3B-98D6-B1D021C0F141}" srcOrd="4" destOrd="0" presId="urn:microsoft.com/office/officeart/2011/layout/TabList"/>
    <dgm:cxn modelId="{D94CC6E0-B6C1-4241-B146-9D06CDA1000B}" type="presParOf" srcId="{349DF833-10AD-4C67-A366-36A8DCB585DF}" destId="{2BCF6FA0-65A8-4B51-8652-BE72A7C0E14C}" srcOrd="5" destOrd="0" presId="urn:microsoft.com/office/officeart/2011/layout/TabList"/>
    <dgm:cxn modelId="{0045D7BC-4399-4760-96DF-D25DF1B500D8}" type="presParOf" srcId="{349DF833-10AD-4C67-A366-36A8DCB585DF}" destId="{BFB90C08-3336-4CC2-B687-99E8E2BC7B94}" srcOrd="6" destOrd="0" presId="urn:microsoft.com/office/officeart/2011/layout/TabList"/>
    <dgm:cxn modelId="{7AF75DCB-A736-4D37-A668-5E70D36E55BE}" type="presParOf" srcId="{BFB90C08-3336-4CC2-B687-99E8E2BC7B94}" destId="{D8510BD3-EA43-4C25-A9BD-510ED5C9A778}" srcOrd="0" destOrd="0" presId="urn:microsoft.com/office/officeart/2011/layout/TabList"/>
    <dgm:cxn modelId="{0D9762CC-AAF0-4F6F-A9EE-BE679D3B29A0}" type="presParOf" srcId="{BFB90C08-3336-4CC2-B687-99E8E2BC7B94}" destId="{7590C70F-194D-44CB-8A5D-4083A0D3EC32}" srcOrd="1" destOrd="0" presId="urn:microsoft.com/office/officeart/2011/layout/TabList"/>
    <dgm:cxn modelId="{4B1CC068-FD1A-4A11-915C-8F7F6ED74D3D}" type="presParOf" srcId="{BFB90C08-3336-4CC2-B687-99E8E2BC7B94}" destId="{20CE49D3-E489-4B6D-A61E-01464E3B14AE}" srcOrd="2" destOrd="0" presId="urn:microsoft.com/office/officeart/2011/layout/TabList"/>
    <dgm:cxn modelId="{7E23261A-91B9-478D-A0BF-792F5FD07396}" type="presParOf" srcId="{349DF833-10AD-4C67-A366-36A8DCB585DF}" destId="{1FE2AB77-AB0E-4957-A06B-2D64857FA45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17E72-0297-454D-A5F1-8B9C1EF942F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E30DCB52-C65F-4A30-AD4D-464BF153254B}">
      <dgm:prSet phldrT="[Text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Systems Redesign</a:t>
          </a:r>
        </a:p>
      </dgm:t>
    </dgm:pt>
    <dgm:pt modelId="{1BFA94F6-32DC-4314-96E7-A9EA7EDAC57F}" type="parTrans" cxnId="{F1FEBD60-EFFF-4819-9A4E-2DD4706A1DB2}">
      <dgm:prSet/>
      <dgm:spPr/>
      <dgm:t>
        <a:bodyPr/>
        <a:lstStyle/>
        <a:p>
          <a:endParaRPr lang="en-US"/>
        </a:p>
      </dgm:t>
    </dgm:pt>
    <dgm:pt modelId="{62C937AC-DA8F-41D0-9C62-EEB3943B3846}" type="sibTrans" cxnId="{F1FEBD60-EFFF-4819-9A4E-2DD4706A1DB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475A8248-A0C1-4C9C-95EE-6B5F314FBB5D}">
      <dgm:prSet phldrT="[Text]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High Reliability Organization</a:t>
          </a:r>
        </a:p>
      </dgm:t>
    </dgm:pt>
    <dgm:pt modelId="{23F13443-396C-4943-B452-0758F5409FFE}" type="parTrans" cxnId="{861416A1-46A7-4499-B983-51B92028507E}">
      <dgm:prSet/>
      <dgm:spPr/>
      <dgm:t>
        <a:bodyPr/>
        <a:lstStyle/>
        <a:p>
          <a:endParaRPr lang="en-US"/>
        </a:p>
      </dgm:t>
    </dgm:pt>
    <dgm:pt modelId="{C61C1BF5-40DA-4B05-942D-805C888682B4}" type="sibTrans" cxnId="{861416A1-46A7-4499-B983-51B92028507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83B5B171-7021-4730-B88B-0D61A464B617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/>
            <a:t>Culture of Safety and Improvement</a:t>
          </a:r>
        </a:p>
      </dgm:t>
    </dgm:pt>
    <dgm:pt modelId="{57C9C7A7-2AA5-4998-8AA2-27EC3D02360F}" type="parTrans" cxnId="{B39DC614-509E-4DB3-A479-277B5DBAF70D}">
      <dgm:prSet/>
      <dgm:spPr/>
      <dgm:t>
        <a:bodyPr/>
        <a:lstStyle/>
        <a:p>
          <a:endParaRPr lang="en-US"/>
        </a:p>
      </dgm:t>
    </dgm:pt>
    <dgm:pt modelId="{1BA93A2E-4527-4475-8636-67E10889D9A2}" type="sibTrans" cxnId="{B39DC614-509E-4DB3-A479-277B5DBAF70D}">
      <dgm:prSet/>
      <dgm:spPr/>
      <dgm:t>
        <a:bodyPr/>
        <a:lstStyle/>
        <a:p>
          <a:endParaRPr lang="en-US"/>
        </a:p>
      </dgm:t>
    </dgm:pt>
    <dgm:pt modelId="{CF07256B-EB28-4AFD-B7CB-D093D9C88172}" type="pres">
      <dgm:prSet presAssocID="{DF817E72-0297-454D-A5F1-8B9C1EF942F4}" presName="Name0" presStyleCnt="0">
        <dgm:presLayoutVars>
          <dgm:dir/>
          <dgm:resizeHandles val="exact"/>
        </dgm:presLayoutVars>
      </dgm:prSet>
      <dgm:spPr/>
    </dgm:pt>
    <dgm:pt modelId="{F77EBF47-E7F0-4419-8345-9B65431BED7D}" type="pres">
      <dgm:prSet presAssocID="{DF817E72-0297-454D-A5F1-8B9C1EF942F4}" presName="vNodes" presStyleCnt="0"/>
      <dgm:spPr/>
    </dgm:pt>
    <dgm:pt modelId="{7964E5CF-3E1C-4E23-86EA-4459D84F6231}" type="pres">
      <dgm:prSet presAssocID="{E30DCB52-C65F-4A30-AD4D-464BF153254B}" presName="node" presStyleLbl="node1" presStyleIdx="0" presStyleCnt="3">
        <dgm:presLayoutVars>
          <dgm:bulletEnabled val="1"/>
        </dgm:presLayoutVars>
      </dgm:prSet>
      <dgm:spPr/>
    </dgm:pt>
    <dgm:pt modelId="{890335FF-4663-421D-BCB1-EF0CC44FC6CD}" type="pres">
      <dgm:prSet presAssocID="{62C937AC-DA8F-41D0-9C62-EEB3943B3846}" presName="spacerT" presStyleCnt="0"/>
      <dgm:spPr/>
    </dgm:pt>
    <dgm:pt modelId="{7D10B675-F531-437B-A861-3319166F3628}" type="pres">
      <dgm:prSet presAssocID="{62C937AC-DA8F-41D0-9C62-EEB3943B3846}" presName="sibTrans" presStyleLbl="sibTrans2D1" presStyleIdx="0" presStyleCnt="2"/>
      <dgm:spPr/>
    </dgm:pt>
    <dgm:pt modelId="{C2329A38-8C91-4FB5-9B9C-894F1E287209}" type="pres">
      <dgm:prSet presAssocID="{62C937AC-DA8F-41D0-9C62-EEB3943B3846}" presName="spacerB" presStyleCnt="0"/>
      <dgm:spPr/>
    </dgm:pt>
    <dgm:pt modelId="{182101A7-5C42-404E-BE30-92886DEF6330}" type="pres">
      <dgm:prSet presAssocID="{475A8248-A0C1-4C9C-95EE-6B5F314FBB5D}" presName="node" presStyleLbl="node1" presStyleIdx="1" presStyleCnt="3">
        <dgm:presLayoutVars>
          <dgm:bulletEnabled val="1"/>
        </dgm:presLayoutVars>
      </dgm:prSet>
      <dgm:spPr/>
    </dgm:pt>
    <dgm:pt modelId="{816612FB-7F0A-4A19-8E5D-2E667EA477B8}" type="pres">
      <dgm:prSet presAssocID="{DF817E72-0297-454D-A5F1-8B9C1EF942F4}" presName="sibTransLast" presStyleLbl="sibTrans2D1" presStyleIdx="1" presStyleCnt="2" custLinFactNeighborX="-23798"/>
      <dgm:spPr/>
    </dgm:pt>
    <dgm:pt modelId="{D1CF7E15-6BE5-4425-94E9-EE1147C150F6}" type="pres">
      <dgm:prSet presAssocID="{DF817E72-0297-454D-A5F1-8B9C1EF942F4}" presName="connectorText" presStyleLbl="sibTrans2D1" presStyleIdx="1" presStyleCnt="2"/>
      <dgm:spPr/>
    </dgm:pt>
    <dgm:pt modelId="{A273B49C-43B4-4CE3-8047-9D730C523E0A}" type="pres">
      <dgm:prSet presAssocID="{DF817E72-0297-454D-A5F1-8B9C1EF942F4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B39DC614-509E-4DB3-A479-277B5DBAF70D}" srcId="{DF817E72-0297-454D-A5F1-8B9C1EF942F4}" destId="{83B5B171-7021-4730-B88B-0D61A464B617}" srcOrd="2" destOrd="0" parTransId="{57C9C7A7-2AA5-4998-8AA2-27EC3D02360F}" sibTransId="{1BA93A2E-4527-4475-8636-67E10889D9A2}"/>
    <dgm:cxn modelId="{B69C9232-DFC8-43FE-900D-2AA37257C990}" type="presOf" srcId="{C61C1BF5-40DA-4B05-942D-805C888682B4}" destId="{816612FB-7F0A-4A19-8E5D-2E667EA477B8}" srcOrd="0" destOrd="0" presId="urn:microsoft.com/office/officeart/2005/8/layout/equation2"/>
    <dgm:cxn modelId="{F1FEBD60-EFFF-4819-9A4E-2DD4706A1DB2}" srcId="{DF817E72-0297-454D-A5F1-8B9C1EF942F4}" destId="{E30DCB52-C65F-4A30-AD4D-464BF153254B}" srcOrd="0" destOrd="0" parTransId="{1BFA94F6-32DC-4314-96E7-A9EA7EDAC57F}" sibTransId="{62C937AC-DA8F-41D0-9C62-EEB3943B3846}"/>
    <dgm:cxn modelId="{AEB4A341-65EF-4E07-B663-FA843AC00A20}" type="presOf" srcId="{83B5B171-7021-4730-B88B-0D61A464B617}" destId="{A273B49C-43B4-4CE3-8047-9D730C523E0A}" srcOrd="0" destOrd="0" presId="urn:microsoft.com/office/officeart/2005/8/layout/equation2"/>
    <dgm:cxn modelId="{2B8A6362-128C-4A0C-B2CF-5EF4270F27C3}" type="presOf" srcId="{475A8248-A0C1-4C9C-95EE-6B5F314FBB5D}" destId="{182101A7-5C42-404E-BE30-92886DEF6330}" srcOrd="0" destOrd="0" presId="urn:microsoft.com/office/officeart/2005/8/layout/equation2"/>
    <dgm:cxn modelId="{C0F31D70-E2A5-4864-9A25-6F79775FA326}" type="presOf" srcId="{C61C1BF5-40DA-4B05-942D-805C888682B4}" destId="{D1CF7E15-6BE5-4425-94E9-EE1147C150F6}" srcOrd="1" destOrd="0" presId="urn:microsoft.com/office/officeart/2005/8/layout/equation2"/>
    <dgm:cxn modelId="{861416A1-46A7-4499-B983-51B92028507E}" srcId="{DF817E72-0297-454D-A5F1-8B9C1EF942F4}" destId="{475A8248-A0C1-4C9C-95EE-6B5F314FBB5D}" srcOrd="1" destOrd="0" parTransId="{23F13443-396C-4943-B452-0758F5409FFE}" sibTransId="{C61C1BF5-40DA-4B05-942D-805C888682B4}"/>
    <dgm:cxn modelId="{C3E94FC4-DB1A-4691-A1BE-668D61B6494B}" type="presOf" srcId="{DF817E72-0297-454D-A5F1-8B9C1EF942F4}" destId="{CF07256B-EB28-4AFD-B7CB-D093D9C88172}" srcOrd="0" destOrd="0" presId="urn:microsoft.com/office/officeart/2005/8/layout/equation2"/>
    <dgm:cxn modelId="{9D5884EC-C7BA-43F2-9CB9-414EF4FA3343}" type="presOf" srcId="{E30DCB52-C65F-4A30-AD4D-464BF153254B}" destId="{7964E5CF-3E1C-4E23-86EA-4459D84F6231}" srcOrd="0" destOrd="0" presId="urn:microsoft.com/office/officeart/2005/8/layout/equation2"/>
    <dgm:cxn modelId="{B50D1BF6-88A4-4865-9A5D-399ACDB833CA}" type="presOf" srcId="{62C937AC-DA8F-41D0-9C62-EEB3943B3846}" destId="{7D10B675-F531-437B-A861-3319166F3628}" srcOrd="0" destOrd="0" presId="urn:microsoft.com/office/officeart/2005/8/layout/equation2"/>
    <dgm:cxn modelId="{2BC36479-3714-46DF-A22A-CB13FDCE17A8}" type="presParOf" srcId="{CF07256B-EB28-4AFD-B7CB-D093D9C88172}" destId="{F77EBF47-E7F0-4419-8345-9B65431BED7D}" srcOrd="0" destOrd="0" presId="urn:microsoft.com/office/officeart/2005/8/layout/equation2"/>
    <dgm:cxn modelId="{33DC48BE-CF43-4510-8130-62A4D1BBB704}" type="presParOf" srcId="{F77EBF47-E7F0-4419-8345-9B65431BED7D}" destId="{7964E5CF-3E1C-4E23-86EA-4459D84F6231}" srcOrd="0" destOrd="0" presId="urn:microsoft.com/office/officeart/2005/8/layout/equation2"/>
    <dgm:cxn modelId="{86349446-A90A-4930-A363-F5B82AE6B90F}" type="presParOf" srcId="{F77EBF47-E7F0-4419-8345-9B65431BED7D}" destId="{890335FF-4663-421D-BCB1-EF0CC44FC6CD}" srcOrd="1" destOrd="0" presId="urn:microsoft.com/office/officeart/2005/8/layout/equation2"/>
    <dgm:cxn modelId="{7F4D5790-75C6-4D18-AD06-14249BFAD493}" type="presParOf" srcId="{F77EBF47-E7F0-4419-8345-9B65431BED7D}" destId="{7D10B675-F531-437B-A861-3319166F3628}" srcOrd="2" destOrd="0" presId="urn:microsoft.com/office/officeart/2005/8/layout/equation2"/>
    <dgm:cxn modelId="{77B02008-2D80-4AB7-9A0F-82D98201BC11}" type="presParOf" srcId="{F77EBF47-E7F0-4419-8345-9B65431BED7D}" destId="{C2329A38-8C91-4FB5-9B9C-894F1E287209}" srcOrd="3" destOrd="0" presId="urn:microsoft.com/office/officeart/2005/8/layout/equation2"/>
    <dgm:cxn modelId="{5A305773-D4C8-4048-9EE5-D29765820704}" type="presParOf" srcId="{F77EBF47-E7F0-4419-8345-9B65431BED7D}" destId="{182101A7-5C42-404E-BE30-92886DEF6330}" srcOrd="4" destOrd="0" presId="urn:microsoft.com/office/officeart/2005/8/layout/equation2"/>
    <dgm:cxn modelId="{2189C551-95A0-48F4-ABBE-7125DF740E98}" type="presParOf" srcId="{CF07256B-EB28-4AFD-B7CB-D093D9C88172}" destId="{816612FB-7F0A-4A19-8E5D-2E667EA477B8}" srcOrd="1" destOrd="0" presId="urn:microsoft.com/office/officeart/2005/8/layout/equation2"/>
    <dgm:cxn modelId="{45D9BE39-0717-48F8-A749-A347B41C47B8}" type="presParOf" srcId="{816612FB-7F0A-4A19-8E5D-2E667EA477B8}" destId="{D1CF7E15-6BE5-4425-94E9-EE1147C150F6}" srcOrd="0" destOrd="0" presId="urn:microsoft.com/office/officeart/2005/8/layout/equation2"/>
    <dgm:cxn modelId="{DB778B76-FC75-49CC-B73D-EB5BDE3DC618}" type="presParOf" srcId="{CF07256B-EB28-4AFD-B7CB-D093D9C88172}" destId="{A273B49C-43B4-4CE3-8047-9D730C523E0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E38ED-A45F-4894-B1E6-92F3DBB1B8C1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9075B25-D8D3-4A3A-85FC-9A15D36960C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Trial: Medical/Surgical Ward</a:t>
          </a:r>
        </a:p>
      </dgm:t>
    </dgm:pt>
    <dgm:pt modelId="{A195AFDD-9418-432D-87BE-727BB16C99E3}" type="parTrans" cxnId="{EF27A7AA-9F29-49D2-AD40-FF3F52A709FB}">
      <dgm:prSet/>
      <dgm:spPr/>
      <dgm:t>
        <a:bodyPr/>
        <a:lstStyle/>
        <a:p>
          <a:endParaRPr lang="en-US"/>
        </a:p>
      </dgm:t>
    </dgm:pt>
    <dgm:pt modelId="{A2971791-0262-46DD-85B0-3135C83FFE20}" type="sibTrans" cxnId="{EF27A7AA-9F29-49D2-AD40-FF3F52A709FB}">
      <dgm:prSet/>
      <dgm:spPr/>
      <dgm:t>
        <a:bodyPr/>
        <a:lstStyle/>
        <a:p>
          <a:endParaRPr lang="en-US"/>
        </a:p>
      </dgm:t>
    </dgm:pt>
    <dgm:pt modelId="{E40843F7-A458-4506-9B34-22F19DB49D93}">
      <dgm:prSet phldrT="[Text]"/>
      <dgm:spPr/>
      <dgm:t>
        <a:bodyPr/>
        <a:lstStyle/>
        <a:p>
          <a:r>
            <a:rPr lang="en-US" dirty="0"/>
            <a:t>Employee perception of </a:t>
          </a:r>
          <a:r>
            <a:rPr lang="en-US" b="1" dirty="0"/>
            <a:t>reporting incidents</a:t>
          </a:r>
          <a:r>
            <a:rPr lang="en-US" dirty="0"/>
            <a:t> and </a:t>
          </a:r>
          <a:r>
            <a:rPr lang="en-US" b="1" dirty="0"/>
            <a:t>near misses = automatic disciplinary action</a:t>
          </a:r>
        </a:p>
      </dgm:t>
    </dgm:pt>
    <dgm:pt modelId="{FD06D114-3E57-456B-8EDA-10259D127BD6}" type="parTrans" cxnId="{16C240F6-4FDA-42F3-A8F7-95F9F75DB80E}">
      <dgm:prSet/>
      <dgm:spPr/>
      <dgm:t>
        <a:bodyPr/>
        <a:lstStyle/>
        <a:p>
          <a:endParaRPr lang="en-US"/>
        </a:p>
      </dgm:t>
    </dgm:pt>
    <dgm:pt modelId="{A2BCE959-A56A-4E07-B937-37B98FE37C48}" type="sibTrans" cxnId="{16C240F6-4FDA-42F3-A8F7-95F9F75DB80E}">
      <dgm:prSet/>
      <dgm:spPr/>
      <dgm:t>
        <a:bodyPr/>
        <a:lstStyle/>
        <a:p>
          <a:endParaRPr lang="en-US"/>
        </a:p>
      </dgm:t>
    </dgm:pt>
    <dgm:pt modelId="{210BAC4D-AA80-4F3B-A0DE-AC56CBEEE14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</a:t>
          </a:r>
          <a:r>
            <a:rPr lang="en-US" baseline="30000" dirty="0">
              <a:solidFill>
                <a:schemeClr val="tx1"/>
              </a:solidFill>
            </a:rPr>
            <a:t>nd</a:t>
          </a:r>
          <a:r>
            <a:rPr lang="en-US" dirty="0">
              <a:solidFill>
                <a:schemeClr val="tx1"/>
              </a:solidFill>
            </a:rPr>
            <a:t> Trial: Inpatient Behavioral Health</a:t>
          </a:r>
        </a:p>
      </dgm:t>
    </dgm:pt>
    <dgm:pt modelId="{0CD297B3-5E03-4FD7-9089-298DC34D9897}" type="parTrans" cxnId="{16B82D16-8481-4BA5-B4D6-2732E124613E}">
      <dgm:prSet/>
      <dgm:spPr/>
      <dgm:t>
        <a:bodyPr/>
        <a:lstStyle/>
        <a:p>
          <a:endParaRPr lang="en-US"/>
        </a:p>
      </dgm:t>
    </dgm:pt>
    <dgm:pt modelId="{93CBA8DB-C825-4269-BBF6-60FA7B5A8C49}" type="sibTrans" cxnId="{16B82D16-8481-4BA5-B4D6-2732E124613E}">
      <dgm:prSet/>
      <dgm:spPr/>
      <dgm:t>
        <a:bodyPr/>
        <a:lstStyle/>
        <a:p>
          <a:endParaRPr lang="en-US"/>
        </a:p>
      </dgm:t>
    </dgm:pt>
    <dgm:pt modelId="{11D04B18-756D-418D-9FDB-D354B0B4BF75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Employee </a:t>
          </a:r>
          <a:r>
            <a:rPr lang="en-US" b="1" dirty="0"/>
            <a:t>culture</a:t>
          </a:r>
          <a:r>
            <a:rPr lang="en-US" dirty="0"/>
            <a:t> of </a:t>
          </a:r>
          <a:r>
            <a:rPr lang="en-US" b="1" dirty="0"/>
            <a:t>increased employee vs. employee conflict</a:t>
          </a:r>
          <a:r>
            <a:rPr lang="en-US" dirty="0"/>
            <a:t> resulting in </a:t>
          </a:r>
          <a:r>
            <a:rPr lang="en-US" b="1" dirty="0"/>
            <a:t>distractions</a:t>
          </a:r>
          <a:r>
            <a:rPr lang="en-US" dirty="0"/>
            <a:t> to safe patient care</a:t>
          </a:r>
        </a:p>
      </dgm:t>
    </dgm:pt>
    <dgm:pt modelId="{62717329-EF0C-4BF6-B507-6755E98B497E}" type="parTrans" cxnId="{229304FA-0CFA-46FD-BF76-742B147F47DA}">
      <dgm:prSet/>
      <dgm:spPr/>
      <dgm:t>
        <a:bodyPr/>
        <a:lstStyle/>
        <a:p>
          <a:endParaRPr lang="en-US"/>
        </a:p>
      </dgm:t>
    </dgm:pt>
    <dgm:pt modelId="{4E8CD7C7-866F-4D00-9F55-726383250E5E}" type="sibTrans" cxnId="{229304FA-0CFA-46FD-BF76-742B147F47DA}">
      <dgm:prSet/>
      <dgm:spPr/>
      <dgm:t>
        <a:bodyPr/>
        <a:lstStyle/>
        <a:p>
          <a:endParaRPr lang="en-US"/>
        </a:p>
      </dgm:t>
    </dgm:pt>
    <dgm:pt modelId="{AB6EE632-3115-4318-80D3-7B1122258BD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</a:t>
          </a:r>
          <a:r>
            <a:rPr lang="en-US" baseline="30000" dirty="0">
              <a:solidFill>
                <a:schemeClr val="tx1"/>
              </a:solidFill>
            </a:rPr>
            <a:t>rd</a:t>
          </a:r>
          <a:r>
            <a:rPr lang="en-US" dirty="0">
              <a:solidFill>
                <a:schemeClr val="tx1"/>
              </a:solidFill>
            </a:rPr>
            <a:t> Trial: Facility-Wide Deployment</a:t>
          </a:r>
        </a:p>
      </dgm:t>
    </dgm:pt>
    <dgm:pt modelId="{4F481F85-106A-4A2C-B2F4-F900F3795A35}" type="parTrans" cxnId="{B819E10E-B963-4D5A-871D-DAB923B78D2D}">
      <dgm:prSet/>
      <dgm:spPr/>
      <dgm:t>
        <a:bodyPr/>
        <a:lstStyle/>
        <a:p>
          <a:endParaRPr lang="en-US"/>
        </a:p>
      </dgm:t>
    </dgm:pt>
    <dgm:pt modelId="{CD61A3A5-3A54-454D-ADEC-32EFC5CB3144}" type="sibTrans" cxnId="{B819E10E-B963-4D5A-871D-DAB923B78D2D}">
      <dgm:prSet/>
      <dgm:spPr/>
      <dgm:t>
        <a:bodyPr/>
        <a:lstStyle/>
        <a:p>
          <a:endParaRPr lang="en-US"/>
        </a:p>
      </dgm:t>
    </dgm:pt>
    <dgm:pt modelId="{0A187287-FA1D-45D7-B50C-53C56C2D6E0A}">
      <dgm:prSet phldrT="[Text]"/>
      <dgm:spPr/>
      <dgm:t>
        <a:bodyPr/>
        <a:lstStyle/>
        <a:p>
          <a:endParaRPr lang="en-US" dirty="0"/>
        </a:p>
        <a:p>
          <a:r>
            <a:rPr lang="en-US" b="1" dirty="0"/>
            <a:t>Track</a:t>
          </a:r>
          <a:r>
            <a:rPr lang="en-US" dirty="0"/>
            <a:t> facility trends for </a:t>
          </a:r>
          <a:r>
            <a:rPr lang="en-US" b="1" dirty="0"/>
            <a:t>outliers, monitor progress</a:t>
          </a:r>
          <a:r>
            <a:rPr lang="en-US" dirty="0"/>
            <a:t> and </a:t>
          </a:r>
          <a:r>
            <a:rPr lang="en-US" b="1" dirty="0"/>
            <a:t>modify approach </a:t>
          </a:r>
          <a:r>
            <a:rPr lang="en-US" dirty="0"/>
            <a:t>as needed for wider deployment</a:t>
          </a:r>
        </a:p>
      </dgm:t>
    </dgm:pt>
    <dgm:pt modelId="{6B3E529C-0ECF-435B-A868-B08CC995B56A}" type="parTrans" cxnId="{B2E659DA-2DB9-42FE-83F6-3EE61EC7EC5D}">
      <dgm:prSet/>
      <dgm:spPr/>
      <dgm:t>
        <a:bodyPr/>
        <a:lstStyle/>
        <a:p>
          <a:endParaRPr lang="en-US"/>
        </a:p>
      </dgm:t>
    </dgm:pt>
    <dgm:pt modelId="{0B54B127-9376-4039-A8A5-AD6666B93933}" type="sibTrans" cxnId="{B2E659DA-2DB9-42FE-83F6-3EE61EC7EC5D}">
      <dgm:prSet/>
      <dgm:spPr/>
      <dgm:t>
        <a:bodyPr/>
        <a:lstStyle/>
        <a:p>
          <a:endParaRPr lang="en-US"/>
        </a:p>
      </dgm:t>
    </dgm:pt>
    <dgm:pt modelId="{F3462ECE-8C02-4D4C-8EEC-D6A4E59424B2}" type="pres">
      <dgm:prSet presAssocID="{923E38ED-A45F-4894-B1E6-92F3DBB1B8C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B1B26A0-FA01-4857-B54C-78BFAB806FFA}" type="pres">
      <dgm:prSet presAssocID="{39075B25-D8D3-4A3A-85FC-9A15D36960C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EAC58B8-FAA0-4A13-8850-C66C806C22BE}" type="pres">
      <dgm:prSet presAssocID="{39075B25-D8D3-4A3A-85FC-9A15D36960C5}" presName="childText1" presStyleLbl="solidAlignAcc1" presStyleIdx="0" presStyleCnt="3" custScaleY="25002" custLinFactNeighborY="-38615">
        <dgm:presLayoutVars>
          <dgm:chMax val="0"/>
          <dgm:chPref val="0"/>
          <dgm:bulletEnabled val="1"/>
        </dgm:presLayoutVars>
      </dgm:prSet>
      <dgm:spPr/>
    </dgm:pt>
    <dgm:pt modelId="{D9B600EB-CB80-484C-81EF-F7086188E174}" type="pres">
      <dgm:prSet presAssocID="{210BAC4D-AA80-4F3B-A0DE-AC56CBEEE14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EC7C4BE3-F3B7-4B82-876A-62782F5C4E74}" type="pres">
      <dgm:prSet presAssocID="{210BAC4D-AA80-4F3B-A0DE-AC56CBEEE149}" presName="childText2" presStyleLbl="solidAlignAcc1" presStyleIdx="1" presStyleCnt="3" custScaleY="43320" custLinFactNeighborY="-31053">
        <dgm:presLayoutVars>
          <dgm:chMax val="0"/>
          <dgm:chPref val="0"/>
          <dgm:bulletEnabled val="1"/>
        </dgm:presLayoutVars>
      </dgm:prSet>
      <dgm:spPr/>
    </dgm:pt>
    <dgm:pt modelId="{714FA288-AD86-4D69-A761-9027D799B1F9}" type="pres">
      <dgm:prSet presAssocID="{AB6EE632-3115-4318-80D3-7B1122258BD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C6BF4FA4-48AA-420E-95E7-811916DDB95E}" type="pres">
      <dgm:prSet presAssocID="{AB6EE632-3115-4318-80D3-7B1122258BD7}" presName="childText3" presStyleLbl="solidAlignAcc1" presStyleIdx="2" presStyleCnt="3" custScaleX="100059" custScaleY="42607" custLinFactNeighborX="738" custLinFactNeighborY="-30918">
        <dgm:presLayoutVars>
          <dgm:chMax val="0"/>
          <dgm:chPref val="0"/>
          <dgm:bulletEnabled val="1"/>
        </dgm:presLayoutVars>
      </dgm:prSet>
      <dgm:spPr/>
    </dgm:pt>
  </dgm:ptLst>
  <dgm:cxnLst>
    <dgm:cxn modelId="{19217A03-38DD-4B5B-9AC6-DA6A0A27156B}" type="presOf" srcId="{39075B25-D8D3-4A3A-85FC-9A15D36960C5}" destId="{9B1B26A0-FA01-4857-B54C-78BFAB806FFA}" srcOrd="0" destOrd="0" presId="urn:microsoft.com/office/officeart/2009/3/layout/IncreasingArrowsProcess"/>
    <dgm:cxn modelId="{B819E10E-B963-4D5A-871D-DAB923B78D2D}" srcId="{923E38ED-A45F-4894-B1E6-92F3DBB1B8C1}" destId="{AB6EE632-3115-4318-80D3-7B1122258BD7}" srcOrd="2" destOrd="0" parTransId="{4F481F85-106A-4A2C-B2F4-F900F3795A35}" sibTransId="{CD61A3A5-3A54-454D-ADEC-32EFC5CB3144}"/>
    <dgm:cxn modelId="{16B82D16-8481-4BA5-B4D6-2732E124613E}" srcId="{923E38ED-A45F-4894-B1E6-92F3DBB1B8C1}" destId="{210BAC4D-AA80-4F3B-A0DE-AC56CBEEE149}" srcOrd="1" destOrd="0" parTransId="{0CD297B3-5E03-4FD7-9089-298DC34D9897}" sibTransId="{93CBA8DB-C825-4269-BBF6-60FA7B5A8C49}"/>
    <dgm:cxn modelId="{2D134435-AD04-443D-960C-620162CFC80A}" type="presOf" srcId="{AB6EE632-3115-4318-80D3-7B1122258BD7}" destId="{714FA288-AD86-4D69-A761-9027D799B1F9}" srcOrd="0" destOrd="0" presId="urn:microsoft.com/office/officeart/2009/3/layout/IncreasingArrowsProcess"/>
    <dgm:cxn modelId="{EC644E61-F946-445B-BE1D-F756579E24F6}" type="presOf" srcId="{11D04B18-756D-418D-9FDB-D354B0B4BF75}" destId="{EC7C4BE3-F3B7-4B82-876A-62782F5C4E74}" srcOrd="0" destOrd="0" presId="urn:microsoft.com/office/officeart/2009/3/layout/IncreasingArrowsProcess"/>
    <dgm:cxn modelId="{7719A048-0027-4C3E-932C-0A257E026B95}" type="presOf" srcId="{210BAC4D-AA80-4F3B-A0DE-AC56CBEEE149}" destId="{D9B600EB-CB80-484C-81EF-F7086188E174}" srcOrd="0" destOrd="0" presId="urn:microsoft.com/office/officeart/2009/3/layout/IncreasingArrowsProcess"/>
    <dgm:cxn modelId="{EF27A7AA-9F29-49D2-AD40-FF3F52A709FB}" srcId="{923E38ED-A45F-4894-B1E6-92F3DBB1B8C1}" destId="{39075B25-D8D3-4A3A-85FC-9A15D36960C5}" srcOrd="0" destOrd="0" parTransId="{A195AFDD-9418-432D-87BE-727BB16C99E3}" sibTransId="{A2971791-0262-46DD-85B0-3135C83FFE20}"/>
    <dgm:cxn modelId="{4C4DF0B8-347F-4C6D-84A3-3026C590A897}" type="presOf" srcId="{0A187287-FA1D-45D7-B50C-53C56C2D6E0A}" destId="{C6BF4FA4-48AA-420E-95E7-811916DDB95E}" srcOrd="0" destOrd="0" presId="urn:microsoft.com/office/officeart/2009/3/layout/IncreasingArrowsProcess"/>
    <dgm:cxn modelId="{E21B73BC-48C1-41F9-A5E3-02511AB5F046}" type="presOf" srcId="{E40843F7-A458-4506-9B34-22F19DB49D93}" destId="{BEAC58B8-FAA0-4A13-8850-C66C806C22BE}" srcOrd="0" destOrd="0" presId="urn:microsoft.com/office/officeart/2009/3/layout/IncreasingArrowsProcess"/>
    <dgm:cxn modelId="{C1CE1DCF-C592-4368-B40B-1DED363FC823}" type="presOf" srcId="{923E38ED-A45F-4894-B1E6-92F3DBB1B8C1}" destId="{F3462ECE-8C02-4D4C-8EEC-D6A4E59424B2}" srcOrd="0" destOrd="0" presId="urn:microsoft.com/office/officeart/2009/3/layout/IncreasingArrowsProcess"/>
    <dgm:cxn modelId="{B2E659DA-2DB9-42FE-83F6-3EE61EC7EC5D}" srcId="{AB6EE632-3115-4318-80D3-7B1122258BD7}" destId="{0A187287-FA1D-45D7-B50C-53C56C2D6E0A}" srcOrd="0" destOrd="0" parTransId="{6B3E529C-0ECF-435B-A868-B08CC995B56A}" sibTransId="{0B54B127-9376-4039-A8A5-AD6666B93933}"/>
    <dgm:cxn modelId="{16C240F6-4FDA-42F3-A8F7-95F9F75DB80E}" srcId="{39075B25-D8D3-4A3A-85FC-9A15D36960C5}" destId="{E40843F7-A458-4506-9B34-22F19DB49D93}" srcOrd="0" destOrd="0" parTransId="{FD06D114-3E57-456B-8EDA-10259D127BD6}" sibTransId="{A2BCE959-A56A-4E07-B937-37B98FE37C48}"/>
    <dgm:cxn modelId="{229304FA-0CFA-46FD-BF76-742B147F47DA}" srcId="{210BAC4D-AA80-4F3B-A0DE-AC56CBEEE149}" destId="{11D04B18-756D-418D-9FDB-D354B0B4BF75}" srcOrd="0" destOrd="0" parTransId="{62717329-EF0C-4BF6-B507-6755E98B497E}" sibTransId="{4E8CD7C7-866F-4D00-9F55-726383250E5E}"/>
    <dgm:cxn modelId="{55C4C50A-B83C-4E07-88B1-15F93485E031}" type="presParOf" srcId="{F3462ECE-8C02-4D4C-8EEC-D6A4E59424B2}" destId="{9B1B26A0-FA01-4857-B54C-78BFAB806FFA}" srcOrd="0" destOrd="0" presId="urn:microsoft.com/office/officeart/2009/3/layout/IncreasingArrowsProcess"/>
    <dgm:cxn modelId="{D8549608-D41E-44CB-A9E9-24AA4AE82252}" type="presParOf" srcId="{F3462ECE-8C02-4D4C-8EEC-D6A4E59424B2}" destId="{BEAC58B8-FAA0-4A13-8850-C66C806C22BE}" srcOrd="1" destOrd="0" presId="urn:microsoft.com/office/officeart/2009/3/layout/IncreasingArrowsProcess"/>
    <dgm:cxn modelId="{E46A4DC3-00D5-45CE-89B4-3A0B04AFB9F8}" type="presParOf" srcId="{F3462ECE-8C02-4D4C-8EEC-D6A4E59424B2}" destId="{D9B600EB-CB80-484C-81EF-F7086188E174}" srcOrd="2" destOrd="0" presId="urn:microsoft.com/office/officeart/2009/3/layout/IncreasingArrowsProcess"/>
    <dgm:cxn modelId="{B0B95EE1-4B14-4338-8CD0-4B73D8AF0C15}" type="presParOf" srcId="{F3462ECE-8C02-4D4C-8EEC-D6A4E59424B2}" destId="{EC7C4BE3-F3B7-4B82-876A-62782F5C4E74}" srcOrd="3" destOrd="0" presId="urn:microsoft.com/office/officeart/2009/3/layout/IncreasingArrowsProcess"/>
    <dgm:cxn modelId="{7261CE47-C462-40A5-9E1D-36B8D59B3999}" type="presParOf" srcId="{F3462ECE-8C02-4D4C-8EEC-D6A4E59424B2}" destId="{714FA288-AD86-4D69-A761-9027D799B1F9}" srcOrd="4" destOrd="0" presId="urn:microsoft.com/office/officeart/2009/3/layout/IncreasingArrowsProcess"/>
    <dgm:cxn modelId="{346F4CF0-49A6-41D5-9A8C-ECBF5280B008}" type="presParOf" srcId="{F3462ECE-8C02-4D4C-8EEC-D6A4E59424B2}" destId="{C6BF4FA4-48AA-420E-95E7-811916DDB95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E49D3-E489-4B6D-A61E-01464E3B14AE}">
      <dsp:nvSpPr>
        <dsp:cNvPr id="0" name=""/>
        <dsp:cNvSpPr/>
      </dsp:nvSpPr>
      <dsp:spPr>
        <a:xfrm>
          <a:off x="0" y="4376672"/>
          <a:ext cx="1113259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1C658-8E29-44CA-811E-AB8537A4D903}">
      <dsp:nvSpPr>
        <dsp:cNvPr id="0" name=""/>
        <dsp:cNvSpPr/>
      </dsp:nvSpPr>
      <dsp:spPr>
        <a:xfrm>
          <a:off x="0" y="2496822"/>
          <a:ext cx="1113259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41EFB-7EC8-4FD1-92C7-775260468BDD}">
      <dsp:nvSpPr>
        <dsp:cNvPr id="0" name=""/>
        <dsp:cNvSpPr/>
      </dsp:nvSpPr>
      <dsp:spPr>
        <a:xfrm>
          <a:off x="0" y="616971"/>
          <a:ext cx="1113259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FECF8-875F-449A-91DB-BCE25C16806D}">
      <dsp:nvSpPr>
        <dsp:cNvPr id="0" name=""/>
        <dsp:cNvSpPr/>
      </dsp:nvSpPr>
      <dsp:spPr>
        <a:xfrm>
          <a:off x="2894475" y="687"/>
          <a:ext cx="8238122" cy="61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Web based interactive algorithm</a:t>
          </a:r>
        </a:p>
      </dsp:txBody>
      <dsp:txXfrm>
        <a:off x="2894475" y="687"/>
        <a:ext cx="8238122" cy="616283"/>
      </dsp:txXfrm>
    </dsp:sp>
    <dsp:sp modelId="{1017F213-1823-45AD-8BC3-7B7857C68746}">
      <dsp:nvSpPr>
        <dsp:cNvPr id="0" name=""/>
        <dsp:cNvSpPr/>
      </dsp:nvSpPr>
      <dsp:spPr>
        <a:xfrm>
          <a:off x="0" y="687"/>
          <a:ext cx="2894475" cy="6162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Option 1</a:t>
          </a:r>
        </a:p>
      </dsp:txBody>
      <dsp:txXfrm>
        <a:off x="30090" y="30777"/>
        <a:ext cx="2834295" cy="586193"/>
      </dsp:txXfrm>
    </dsp:sp>
    <dsp:sp modelId="{7B84CBED-BD80-4E6E-8E27-96AAD50F4F3F}">
      <dsp:nvSpPr>
        <dsp:cNvPr id="0" name=""/>
        <dsp:cNvSpPr/>
      </dsp:nvSpPr>
      <dsp:spPr>
        <a:xfrm>
          <a:off x="0" y="616971"/>
          <a:ext cx="11132598" cy="123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Unknown security/access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Newly restructured IT processes without how to guides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Maintenance undefined for responsibility</a:t>
          </a:r>
        </a:p>
      </dsp:txBody>
      <dsp:txXfrm>
        <a:off x="0" y="616971"/>
        <a:ext cx="11132598" cy="1232752"/>
      </dsp:txXfrm>
    </dsp:sp>
    <dsp:sp modelId="{0C47C176-0F45-4FB7-8294-84BE3D1254DD}">
      <dsp:nvSpPr>
        <dsp:cNvPr id="0" name=""/>
        <dsp:cNvSpPr/>
      </dsp:nvSpPr>
      <dsp:spPr>
        <a:xfrm>
          <a:off x="2894475" y="1880538"/>
          <a:ext cx="8238122" cy="61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Excel Spreadsheet w/auto calculate on select</a:t>
          </a:r>
        </a:p>
      </dsp:txBody>
      <dsp:txXfrm>
        <a:off x="2894475" y="1880538"/>
        <a:ext cx="8238122" cy="616283"/>
      </dsp:txXfrm>
    </dsp:sp>
    <dsp:sp modelId="{83EE9B16-D05C-46A4-A654-A68E6B59ED6C}">
      <dsp:nvSpPr>
        <dsp:cNvPr id="0" name=""/>
        <dsp:cNvSpPr/>
      </dsp:nvSpPr>
      <dsp:spPr>
        <a:xfrm>
          <a:off x="0" y="1880538"/>
          <a:ext cx="2894475" cy="6162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Option 2</a:t>
          </a:r>
        </a:p>
      </dsp:txBody>
      <dsp:txXfrm>
        <a:off x="30090" y="1910628"/>
        <a:ext cx="2834295" cy="586193"/>
      </dsp:txXfrm>
    </dsp:sp>
    <dsp:sp modelId="{D211668A-D6F5-4D3B-98D6-B1D021C0F141}">
      <dsp:nvSpPr>
        <dsp:cNvPr id="0" name=""/>
        <dsp:cNvSpPr/>
      </dsp:nvSpPr>
      <dsp:spPr>
        <a:xfrm>
          <a:off x="0" y="2496822"/>
          <a:ext cx="11132598" cy="123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Not user friendly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Not intuitive, user has to know where to look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Not easily reset or walked back</a:t>
          </a:r>
        </a:p>
      </dsp:txBody>
      <dsp:txXfrm>
        <a:off x="0" y="2496822"/>
        <a:ext cx="11132598" cy="1232752"/>
      </dsp:txXfrm>
    </dsp:sp>
    <dsp:sp modelId="{D8510BD3-EA43-4C25-A9BD-510ED5C9A778}">
      <dsp:nvSpPr>
        <dsp:cNvPr id="0" name=""/>
        <dsp:cNvSpPr/>
      </dsp:nvSpPr>
      <dsp:spPr>
        <a:xfrm>
          <a:off x="2894475" y="3760388"/>
          <a:ext cx="8238122" cy="616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Fillable .pdf with hidden branching logic</a:t>
          </a:r>
        </a:p>
      </dsp:txBody>
      <dsp:txXfrm>
        <a:off x="2894475" y="3760388"/>
        <a:ext cx="8238122" cy="616283"/>
      </dsp:txXfrm>
    </dsp:sp>
    <dsp:sp modelId="{7590C70F-194D-44CB-8A5D-4083A0D3EC32}">
      <dsp:nvSpPr>
        <dsp:cNvPr id="0" name=""/>
        <dsp:cNvSpPr/>
      </dsp:nvSpPr>
      <dsp:spPr>
        <a:xfrm>
          <a:off x="0" y="3760388"/>
          <a:ext cx="2894475" cy="61628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Option 3</a:t>
          </a:r>
        </a:p>
      </dsp:txBody>
      <dsp:txXfrm>
        <a:off x="30090" y="3790478"/>
        <a:ext cx="2834295" cy="586193"/>
      </dsp:txXfrm>
    </dsp:sp>
    <dsp:sp modelId="{1FE2AB77-AB0E-4957-A06B-2D64857FA45B}">
      <dsp:nvSpPr>
        <dsp:cNvPr id="0" name=""/>
        <dsp:cNvSpPr/>
      </dsp:nvSpPr>
      <dsp:spPr>
        <a:xfrm>
          <a:off x="0" y="4376672"/>
          <a:ext cx="11132598" cy="123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Intuitive for the user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Secure, locally managed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Printable for use with employee/Systems Redesign Coordinator</a:t>
          </a:r>
        </a:p>
      </dsp:txBody>
      <dsp:txXfrm>
        <a:off x="0" y="4376672"/>
        <a:ext cx="11132598" cy="1232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4E5CF-3E1C-4E23-86EA-4459D84F6231}">
      <dsp:nvSpPr>
        <dsp:cNvPr id="0" name=""/>
        <dsp:cNvSpPr/>
      </dsp:nvSpPr>
      <dsp:spPr>
        <a:xfrm>
          <a:off x="822347" y="333"/>
          <a:ext cx="1407725" cy="140772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Systems Redesign</a:t>
          </a:r>
        </a:p>
      </dsp:txBody>
      <dsp:txXfrm>
        <a:off x="1028504" y="206490"/>
        <a:ext cx="995411" cy="995411"/>
      </dsp:txXfrm>
    </dsp:sp>
    <dsp:sp modelId="{7D10B675-F531-437B-A861-3319166F3628}">
      <dsp:nvSpPr>
        <dsp:cNvPr id="0" name=""/>
        <dsp:cNvSpPr/>
      </dsp:nvSpPr>
      <dsp:spPr>
        <a:xfrm>
          <a:off x="1117969" y="1522365"/>
          <a:ext cx="816480" cy="816480"/>
        </a:xfrm>
        <a:prstGeom prst="mathPlus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226193" y="1834587"/>
        <a:ext cx="600032" cy="192036"/>
      </dsp:txXfrm>
    </dsp:sp>
    <dsp:sp modelId="{182101A7-5C42-404E-BE30-92886DEF6330}">
      <dsp:nvSpPr>
        <dsp:cNvPr id="0" name=""/>
        <dsp:cNvSpPr/>
      </dsp:nvSpPr>
      <dsp:spPr>
        <a:xfrm>
          <a:off x="822347" y="2453153"/>
          <a:ext cx="1407725" cy="1407725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 Reliability Organization</a:t>
          </a:r>
        </a:p>
      </dsp:txBody>
      <dsp:txXfrm>
        <a:off x="1028504" y="2659310"/>
        <a:ext cx="995411" cy="995411"/>
      </dsp:txXfrm>
    </dsp:sp>
    <dsp:sp modelId="{816612FB-7F0A-4A19-8E5D-2E667EA477B8}">
      <dsp:nvSpPr>
        <dsp:cNvPr id="0" name=""/>
        <dsp:cNvSpPr/>
      </dsp:nvSpPr>
      <dsp:spPr>
        <a:xfrm>
          <a:off x="2334697" y="1668769"/>
          <a:ext cx="447656" cy="52367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34697" y="1773504"/>
        <a:ext cx="313359" cy="314203"/>
      </dsp:txXfrm>
    </dsp:sp>
    <dsp:sp modelId="{A273B49C-43B4-4CE3-8047-9D730C523E0A}">
      <dsp:nvSpPr>
        <dsp:cNvPr id="0" name=""/>
        <dsp:cNvSpPr/>
      </dsp:nvSpPr>
      <dsp:spPr>
        <a:xfrm>
          <a:off x="3074707" y="522880"/>
          <a:ext cx="2815450" cy="281545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Culture of Safety and Improvement</a:t>
          </a:r>
        </a:p>
      </dsp:txBody>
      <dsp:txXfrm>
        <a:off x="3487020" y="935193"/>
        <a:ext cx="1990824" cy="1990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B26A0-FA01-4857-B54C-78BFAB806FFA}">
      <dsp:nvSpPr>
        <dsp:cNvPr id="0" name=""/>
        <dsp:cNvSpPr/>
      </dsp:nvSpPr>
      <dsp:spPr>
        <a:xfrm>
          <a:off x="177757" y="482809"/>
          <a:ext cx="11836484" cy="17238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736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1</a:t>
          </a:r>
          <a:r>
            <a:rPr lang="en-US" sz="2100" kern="1200" baseline="30000" dirty="0">
              <a:solidFill>
                <a:schemeClr val="tx1"/>
              </a:solidFill>
            </a:rPr>
            <a:t>st</a:t>
          </a:r>
          <a:r>
            <a:rPr lang="en-US" sz="2100" kern="1200" dirty="0">
              <a:solidFill>
                <a:schemeClr val="tx1"/>
              </a:solidFill>
            </a:rPr>
            <a:t> Trial: Medical/Surgical Ward</a:t>
          </a:r>
        </a:p>
      </dsp:txBody>
      <dsp:txXfrm>
        <a:off x="177757" y="913770"/>
        <a:ext cx="11405523" cy="861921"/>
      </dsp:txXfrm>
    </dsp:sp>
    <dsp:sp modelId="{BEAC58B8-FAA0-4A13-8850-C66C806C22BE}">
      <dsp:nvSpPr>
        <dsp:cNvPr id="0" name=""/>
        <dsp:cNvSpPr/>
      </dsp:nvSpPr>
      <dsp:spPr>
        <a:xfrm>
          <a:off x="177757" y="1775082"/>
          <a:ext cx="3645637" cy="830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perception of </a:t>
          </a:r>
          <a:r>
            <a:rPr lang="en-US" sz="1600" b="1" kern="1200" dirty="0"/>
            <a:t>reporting incidents</a:t>
          </a:r>
          <a:r>
            <a:rPr lang="en-US" sz="1600" kern="1200" dirty="0"/>
            <a:t> and </a:t>
          </a:r>
          <a:r>
            <a:rPr lang="en-US" sz="1600" b="1" kern="1200" dirty="0"/>
            <a:t>near misses = automatic disciplinary action</a:t>
          </a:r>
        </a:p>
      </dsp:txBody>
      <dsp:txXfrm>
        <a:off x="177757" y="1775082"/>
        <a:ext cx="3645637" cy="830255"/>
      </dsp:txXfrm>
    </dsp:sp>
    <dsp:sp modelId="{D9B600EB-CB80-484C-81EF-F7086188E174}">
      <dsp:nvSpPr>
        <dsp:cNvPr id="0" name=""/>
        <dsp:cNvSpPr/>
      </dsp:nvSpPr>
      <dsp:spPr>
        <a:xfrm>
          <a:off x="3823394" y="1057424"/>
          <a:ext cx="8190847" cy="17238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736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2</a:t>
          </a:r>
          <a:r>
            <a:rPr lang="en-US" sz="2100" kern="1200" baseline="30000" dirty="0">
              <a:solidFill>
                <a:schemeClr val="tx1"/>
              </a:solidFill>
            </a:rPr>
            <a:t>nd</a:t>
          </a:r>
          <a:r>
            <a:rPr lang="en-US" sz="2100" kern="1200" dirty="0">
              <a:solidFill>
                <a:schemeClr val="tx1"/>
              </a:solidFill>
            </a:rPr>
            <a:t> Trial: Inpatient Behavioral Health</a:t>
          </a:r>
        </a:p>
      </dsp:txBody>
      <dsp:txXfrm>
        <a:off x="3823394" y="1488385"/>
        <a:ext cx="7759886" cy="861921"/>
      </dsp:txXfrm>
    </dsp:sp>
    <dsp:sp modelId="{EC7C4BE3-F3B7-4B82-876A-62782F5C4E74}">
      <dsp:nvSpPr>
        <dsp:cNvPr id="0" name=""/>
        <dsp:cNvSpPr/>
      </dsp:nvSpPr>
      <dsp:spPr>
        <a:xfrm>
          <a:off x="3823394" y="2296663"/>
          <a:ext cx="3645637" cy="14385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</a:t>
          </a:r>
          <a:r>
            <a:rPr lang="en-US" sz="1600" b="1" kern="1200" dirty="0"/>
            <a:t>culture</a:t>
          </a:r>
          <a:r>
            <a:rPr lang="en-US" sz="1600" kern="1200" dirty="0"/>
            <a:t> of </a:t>
          </a:r>
          <a:r>
            <a:rPr lang="en-US" sz="1600" b="1" kern="1200" dirty="0"/>
            <a:t>increased employee vs. employee conflict</a:t>
          </a:r>
          <a:r>
            <a:rPr lang="en-US" sz="1600" kern="1200" dirty="0"/>
            <a:t> resulting in </a:t>
          </a:r>
          <a:r>
            <a:rPr lang="en-US" sz="1600" b="1" kern="1200" dirty="0"/>
            <a:t>distractions</a:t>
          </a:r>
          <a:r>
            <a:rPr lang="en-US" sz="1600" kern="1200" dirty="0"/>
            <a:t> to safe patient care</a:t>
          </a:r>
        </a:p>
      </dsp:txBody>
      <dsp:txXfrm>
        <a:off x="3823394" y="2296663"/>
        <a:ext cx="3645637" cy="1438551"/>
      </dsp:txXfrm>
    </dsp:sp>
    <dsp:sp modelId="{714FA288-AD86-4D69-A761-9027D799B1F9}">
      <dsp:nvSpPr>
        <dsp:cNvPr id="0" name=""/>
        <dsp:cNvSpPr/>
      </dsp:nvSpPr>
      <dsp:spPr>
        <a:xfrm>
          <a:off x="7469032" y="1632038"/>
          <a:ext cx="4545210" cy="17238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7366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3</a:t>
          </a:r>
          <a:r>
            <a:rPr lang="en-US" sz="2100" kern="1200" baseline="30000" dirty="0">
              <a:solidFill>
                <a:schemeClr val="tx1"/>
              </a:solidFill>
            </a:rPr>
            <a:t>rd</a:t>
          </a:r>
          <a:r>
            <a:rPr lang="en-US" sz="2100" kern="1200" dirty="0">
              <a:solidFill>
                <a:schemeClr val="tx1"/>
              </a:solidFill>
            </a:rPr>
            <a:t> Trial: Facility-Wide Deployment</a:t>
          </a:r>
        </a:p>
      </dsp:txBody>
      <dsp:txXfrm>
        <a:off x="7469032" y="2062999"/>
        <a:ext cx="4114249" cy="861921"/>
      </dsp:txXfrm>
    </dsp:sp>
    <dsp:sp modelId="{C6BF4FA4-48AA-420E-95E7-811916DDB95E}">
      <dsp:nvSpPr>
        <dsp:cNvPr id="0" name=""/>
        <dsp:cNvSpPr/>
      </dsp:nvSpPr>
      <dsp:spPr>
        <a:xfrm>
          <a:off x="7494861" y="2888679"/>
          <a:ext cx="3647788" cy="1394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Track</a:t>
          </a:r>
          <a:r>
            <a:rPr lang="en-US" sz="1600" kern="1200" dirty="0"/>
            <a:t> facility trends for </a:t>
          </a:r>
          <a:r>
            <a:rPr lang="en-US" sz="1600" b="1" kern="1200" dirty="0"/>
            <a:t>outliers, monitor progress</a:t>
          </a:r>
          <a:r>
            <a:rPr lang="en-US" sz="1600" kern="1200" dirty="0"/>
            <a:t> and </a:t>
          </a:r>
          <a:r>
            <a:rPr lang="en-US" sz="1600" b="1" kern="1200" dirty="0"/>
            <a:t>modify approach </a:t>
          </a:r>
          <a:r>
            <a:rPr lang="en-US" sz="1600" kern="1200" dirty="0"/>
            <a:t>as needed for wider deployment</a:t>
          </a:r>
        </a:p>
      </dsp:txBody>
      <dsp:txXfrm>
        <a:off x="7494861" y="2888679"/>
        <a:ext cx="3647788" cy="1394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9F652-0081-4431-A977-44323490B96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D9AA1-18C4-432B-B67A-0687FBAA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9AA1-18C4-432B-B67A-0687FBAA69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9AA1-18C4-432B-B67A-0687FBAA6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D9AA1-18C4-432B-B67A-0687FBAA6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B86A-B5EE-4759-BC10-3F86D02C1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A616F-34CF-47BE-B48D-F85A6952A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367E1-8D24-436E-927E-DD85D3D1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265F4-5700-4814-B367-DFF34F6B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8276-50DA-4F1F-9C2D-80F123BA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0555-496B-41D5-BD5E-4DAE1063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171AC-C351-4AF8-9196-BFF9A4087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A32EB-03D8-487A-8115-C3157B46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B9BC9-53C1-4BF9-B10C-43690754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5A1A6-FED1-49F0-B42D-D1FED630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2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44225-AA99-42EB-AD13-B51257B12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45C32-3B81-45F2-9664-25FCD9470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B3E1D-DBC0-4BCB-868B-C0CD4662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56C3-2D1E-4244-99F7-5DB9B9F5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9B42C-5D74-4DD9-973F-D27B2E95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902E-60D5-42F7-80D3-45850539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67A8-1F0F-4643-AA78-EFEA34082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5ED5-B4D1-4CCC-AE99-349CAA4C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58F61-8054-43AE-94D7-98822BF4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BA61-A99E-4A4D-8010-32B8D20E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F87A-965D-4645-99F5-EE675A11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72F4-F4B6-4875-B285-0120673B3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4ECAD-8B34-4C3D-8F6B-0BF8E425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FF411-CC74-4E10-929C-BC1E4117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67A6-9AC4-42E0-8E24-6A555D0B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B4E9-0BBF-4704-9775-C6EB2601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CDC6-9955-457B-9CBF-148540245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C0A9B-1966-4771-8D3C-2EA4F6026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EDA32-A653-47D5-8E93-D1F42C2C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5D3A2-790D-42F2-BA9C-2FF697A4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0FF36-5024-4398-8F15-D00D849B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E854-F33A-4038-AE9C-1C471B46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78328-2CE6-43B8-97FB-0493D40C6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05A73-787B-41A7-A80E-67ED5A8CB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890C2C-4863-43A4-AFE2-090A6542A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D220C-6877-42FA-B706-E78F2E6DF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60003-BB69-498B-A531-DE6C7DB2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8B86B-FC76-4F11-B7A5-B881FBE0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670CD-F1AD-43C6-AA6C-4946178D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C1E2-42C7-45B9-905B-B8C24234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FE003-C4DF-4108-8816-283B9F6C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7BB8E-49A3-43BD-8857-25D0ACCE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F50D9-69B4-4ACD-9201-76ECEAB3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04BB9-C753-4AA5-AA42-068C0F92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959EC-E189-4C6B-8E20-B9A993AD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B5DE-A2A7-49D3-8A39-7DAE4416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8CB1-0D10-4AD0-8FD3-8FA7399C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B30F-2B43-4497-B60E-E6F2CD0B1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A0328-4B9E-4FE7-B36D-F0C4B0723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80F26-D192-44B4-8EE2-E84E09C7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71A5E-A600-4186-BA03-ED21FE00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82140-8A5C-4F81-ABE9-ED2BDF71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1BA8-A9BD-4AE4-81BE-68E18504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C47F7B-3AD8-4C87-8FE5-38DA314A0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900FA-BFF3-4DF4-BD6C-C3F3AFF1D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454-D308-4649-8099-406E526C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01CEF-DA3B-490F-96DC-8FBFD809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7C95C-9648-4197-8B13-13903FDC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2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5FF13D-F556-4A79-AB9D-A4A2A453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62316-0B4D-4819-804F-1CD543E0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90F69-9E9F-4D1B-998F-1C2DEC992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13AF9-F546-4524-BF36-C4A11310FFCF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7F481-42AD-44B9-982E-2F73622B0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08EDE-FB31-454D-B455-32AF2C411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2099-1D43-4DD4-89B7-E2D47DC3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media6.m4a"/><Relationship Id="rId7" Type="http://schemas.openxmlformats.org/officeDocument/2006/relationships/diagramQuickStyle" Target="../diagrams/quickStyle2.xml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va.gov/vhapublications/ViewPublication.asp?pub_ID=8594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dvagov.sharepoint.com/sites/OHT-PMO/high-reliability/Documents/Just%20Culture%20Decision%20Support%20Tool%20(DST)%20Jan2020.pdf" TargetMode="External"/><Relationship Id="rId5" Type="http://schemas.openxmlformats.org/officeDocument/2006/relationships/hyperlink" Target="https://betsylehmancenterma.gov/assets/uploads/Cost-of-Medical-Error-Report-2019.pd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1E0F5-89FA-40FB-A3F9-CDD93D510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86" y="0"/>
            <a:ext cx="12197886" cy="685800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7ED69-352D-443E-97A6-55BDBE6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58" y="603682"/>
            <a:ext cx="3799224" cy="39150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High Reliability Organization: From Practice to Permanence 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3A444E"/>
          </a:solidFill>
          <a:ln w="25400">
            <a:solidFill>
              <a:srgbClr val="3A44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67F1F-D7A4-4052-9D8F-DFD4994FF578}"/>
              </a:ext>
            </a:extLst>
          </p:cNvPr>
          <p:cNvSpPr/>
          <p:nvPr/>
        </p:nvSpPr>
        <p:spPr>
          <a:xfrm>
            <a:off x="5048434" y="450222"/>
            <a:ext cx="5977631" cy="59550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Donovan Sandrey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GHATP Trainee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Montana VA Healthcare 	System</a:t>
            </a:r>
          </a:p>
          <a:p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Preceptor: Judy Hayman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Medical Center Director</a:t>
            </a:r>
          </a:p>
          <a:p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Co-Preceptor: Daniel Caufield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Associate Director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65BC3AD-76B3-4B16-9662-30D7CFF2C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6"/>
    </mc:Choice>
    <mc:Fallback xmlns="">
      <p:transition spd="slow" advTm="10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A642EA-D0EC-4C96-89E6-E94F80AFA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506325"/>
              </p:ext>
            </p:extLst>
          </p:nvPr>
        </p:nvGraphicFramePr>
        <p:xfrm>
          <a:off x="643464" y="942243"/>
          <a:ext cx="10905066" cy="520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215733-AA75-4BFF-A5BB-1DDD825B4E69}"/>
              </a:ext>
            </a:extLst>
          </p:cNvPr>
          <p:cNvSpPr txBox="1"/>
          <p:nvPr/>
        </p:nvSpPr>
        <p:spPr>
          <a:xfrm>
            <a:off x="1450591" y="6433304"/>
            <a:ext cx="929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TOTAL: 61,982 Medical Errors Totaling $617M in Avoidable Costs Equivalent to $658.5M in 2021 $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CF8AD-DED0-4E31-97A8-AD5E552B0F53}"/>
              </a:ext>
            </a:extLst>
          </p:cNvPr>
          <p:cNvSpPr txBox="1"/>
          <p:nvPr/>
        </p:nvSpPr>
        <p:spPr>
          <a:xfrm>
            <a:off x="1026423" y="92851"/>
            <a:ext cx="1013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Source: The Financial and Human Cost of Medical Error, Betsy Lehman Center for Patient Safety, June 2019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6D1B755-AB24-40BE-B7D4-7EDB69741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56"/>
    </mc:Choice>
    <mc:Fallback xmlns="">
      <p:transition spd="slow" advTm="30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38938-85C5-4900-84EE-A9CACB5DDD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558" b="19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92C7AC2-221E-4DD5-B07B-A87546E623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9"/>
    </mc:Choice>
    <mc:Fallback xmlns="">
      <p:transition spd="slow" advTm="1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1D298-2DDE-4952-85C4-9BBF01330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684A12-9673-4578-9750-C182DC6C7B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3"/>
    </mc:Choice>
    <mc:Fallback xmlns="">
      <p:transition spd="slow" advTm="12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7D1AE9-539E-4AB6-AE94-5556AA4A54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298351"/>
              </p:ext>
            </p:extLst>
          </p:nvPr>
        </p:nvGraphicFramePr>
        <p:xfrm>
          <a:off x="355107" y="719666"/>
          <a:ext cx="11132598" cy="561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63753FC-A0C7-4D95-BAF7-60AAADDA4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5"/>
    </mc:Choice>
    <mc:Fallback xmlns="">
      <p:transition spd="slow" advTm="22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2F4F5C-624C-43BE-B289-A5D245428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012721"/>
              </p:ext>
            </p:extLst>
          </p:nvPr>
        </p:nvGraphicFramePr>
        <p:xfrm>
          <a:off x="-495625" y="202699"/>
          <a:ext cx="6712505" cy="386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C883F0-A5C1-4CFD-9984-EC9D290EA0F8}"/>
              </a:ext>
            </a:extLst>
          </p:cNvPr>
          <p:cNvSpPr txBox="1"/>
          <p:nvPr/>
        </p:nvSpPr>
        <p:spPr>
          <a:xfrm>
            <a:off x="324306" y="5302299"/>
            <a:ext cx="589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Branching logic depending on inputs matching with RECOMMENDED actions directly from the nationally approved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0C238-BE7F-4D12-952B-C6198981A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1138" y="0"/>
            <a:ext cx="5550862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8EAFE5-6D0F-48C9-9AE2-18A371B983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84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46"/>
    </mc:Choice>
    <mc:Fallback xmlns="">
      <p:transition spd="slow" advTm="25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616590-50C9-4E39-817C-2EE18430F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86" y="0"/>
            <a:ext cx="12197886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962CAB-351C-46B1-AF15-943EEF95B6A9}"/>
              </a:ext>
            </a:extLst>
          </p:cNvPr>
          <p:cNvSpPr/>
          <p:nvPr/>
        </p:nvSpPr>
        <p:spPr>
          <a:xfrm>
            <a:off x="652653" y="1185084"/>
            <a:ext cx="1956747" cy="1096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High Reliability Organization (HRO) Workgroup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3D2344A-E817-4496-A04D-0E77C8C6ED16}"/>
              </a:ext>
            </a:extLst>
          </p:cNvPr>
          <p:cNvSpPr/>
          <p:nvPr/>
        </p:nvSpPr>
        <p:spPr>
          <a:xfrm>
            <a:off x="3060356" y="1283368"/>
            <a:ext cx="1333791" cy="890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B61EA8-520B-49E2-B3AA-946472A47AC1}"/>
              </a:ext>
            </a:extLst>
          </p:cNvPr>
          <p:cNvSpPr/>
          <p:nvPr/>
        </p:nvSpPr>
        <p:spPr>
          <a:xfrm>
            <a:off x="4845103" y="1283368"/>
            <a:ext cx="1956748" cy="92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VISN HRO Workgroup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DBED0-EE12-4969-8AAA-491D5B153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77" y="180473"/>
            <a:ext cx="917952" cy="890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D9AC4-5702-4B36-9149-B1C22DF2CC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16" t="3982" r="8716" b="13450"/>
          <a:stretch/>
        </p:blipFill>
        <p:spPr>
          <a:xfrm>
            <a:off x="5458826" y="180473"/>
            <a:ext cx="857250" cy="928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63F3D-F205-47FE-A732-5F9703F7D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754" y="1283368"/>
            <a:ext cx="1353429" cy="9266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CC92E6-AE5F-4FAF-A5ED-8E04DD976A45}"/>
              </a:ext>
            </a:extLst>
          </p:cNvPr>
          <p:cNvSpPr/>
          <p:nvPr/>
        </p:nvSpPr>
        <p:spPr>
          <a:xfrm>
            <a:off x="9313087" y="1295640"/>
            <a:ext cx="18287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VISN</a:t>
            </a:r>
          </a:p>
          <a:p>
            <a:pPr algn="ctr"/>
            <a:r>
              <a:rPr lang="en-US" dirty="0"/>
              <a:t>Designated Learning Officer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5FA39-34F6-4B2D-A3B4-860F16F3B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1019" y="191632"/>
            <a:ext cx="1572904" cy="18350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C76F30-6C7C-4B9D-9802-38785CDFEFD9}"/>
              </a:ext>
            </a:extLst>
          </p:cNvPr>
          <p:cNvSpPr/>
          <p:nvPr/>
        </p:nvSpPr>
        <p:spPr>
          <a:xfrm>
            <a:off x="9313088" y="5562360"/>
            <a:ext cx="182879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Employee Relations/Labor Relations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50682-B464-4DA6-89A7-B0776146CB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550772" y="2850712"/>
            <a:ext cx="1353429" cy="926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F45189-20C3-4DC3-89A0-3F3E03CDB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1034" y="4461479"/>
            <a:ext cx="1572904" cy="1835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4BE520-1F22-4189-B66C-B0AAA9B593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380753" y="5550088"/>
            <a:ext cx="1353429" cy="9266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7560F5-5E9C-4F15-8B72-909125D0CC6D}"/>
              </a:ext>
            </a:extLst>
          </p:cNvPr>
          <p:cNvSpPr/>
          <p:nvPr/>
        </p:nvSpPr>
        <p:spPr>
          <a:xfrm>
            <a:off x="4845102" y="5562360"/>
            <a:ext cx="18287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HRO Workgroup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9D0374-4C6E-4D38-A2B2-0774EE7043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7828" y="5562360"/>
            <a:ext cx="1353429" cy="9266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C9552E-AC5F-4C27-BE84-1604D2F00B38}"/>
              </a:ext>
            </a:extLst>
          </p:cNvPr>
          <p:cNvSpPr/>
          <p:nvPr/>
        </p:nvSpPr>
        <p:spPr>
          <a:xfrm>
            <a:off x="368968" y="5550088"/>
            <a:ext cx="18288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Final Approval</a:t>
            </a:r>
          </a:p>
        </p:txBody>
      </p:sp>
      <p:sp>
        <p:nvSpPr>
          <p:cNvPr id="20" name="Star: 16 Points 19">
            <a:extLst>
              <a:ext uri="{FF2B5EF4-FFF2-40B4-BE49-F238E27FC236}">
                <a16:creationId xmlns:a16="http://schemas.microsoft.com/office/drawing/2014/main" id="{A13462E4-087C-453D-A8A1-DE3B558ECA09}"/>
              </a:ext>
            </a:extLst>
          </p:cNvPr>
          <p:cNvSpPr/>
          <p:nvPr/>
        </p:nvSpPr>
        <p:spPr>
          <a:xfrm>
            <a:off x="6316076" y="2488130"/>
            <a:ext cx="2743200" cy="2542192"/>
          </a:xfrm>
          <a:prstGeom prst="star16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Implement!</a:t>
            </a: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4EE8C611-9E41-4397-8273-EE9C6D8CC073}"/>
              </a:ext>
            </a:extLst>
          </p:cNvPr>
          <p:cNvSpPr/>
          <p:nvPr/>
        </p:nvSpPr>
        <p:spPr>
          <a:xfrm>
            <a:off x="1043910" y="3274586"/>
            <a:ext cx="4363646" cy="1591697"/>
          </a:xfrm>
          <a:prstGeom prst="bentArrow">
            <a:avLst>
              <a:gd name="adj1" fmla="val 25000"/>
              <a:gd name="adj2" fmla="val 24422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01B018-81D4-43B3-84EB-050AEB847E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2404" y="4461479"/>
            <a:ext cx="926672" cy="926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EAB9B22F-CD5B-4EF1-99A2-EC521F0642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0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9"/>
    </mc:Choice>
    <mc:Fallback xmlns="">
      <p:transition spd="slow" advTm="37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5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8000">
              <a:schemeClr val="accent1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130B37-2696-430C-A984-E9495A22B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513760"/>
              </p:ext>
            </p:extLst>
          </p:nvPr>
        </p:nvGraphicFramePr>
        <p:xfrm>
          <a:off x="0" y="1080655"/>
          <a:ext cx="12192000" cy="577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E7B74A-4125-49E1-9039-695B8BA6EBD1}"/>
              </a:ext>
            </a:extLst>
          </p:cNvPr>
          <p:cNvSpPr txBox="1"/>
          <p:nvPr/>
        </p:nvSpPr>
        <p:spPr>
          <a:xfrm>
            <a:off x="4896729" y="372769"/>
            <a:ext cx="2398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Next Steps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08077C2-9F0F-425D-A353-4199F1E25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4"/>
    </mc:Choice>
    <mc:Fallback xmlns="">
      <p:transition spd="slow" advTm="11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79B2C8-20AF-4681-83DB-3CD3E233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6" y="-1"/>
            <a:ext cx="12197886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A1F76-7772-4B11-9775-CF34207BDCF9}"/>
              </a:ext>
            </a:extLst>
          </p:cNvPr>
          <p:cNvSpPr txBox="1"/>
          <p:nvPr/>
        </p:nvSpPr>
        <p:spPr>
          <a:xfrm>
            <a:off x="230640" y="2362357"/>
            <a:ext cx="112837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Betsy Lehman Center for Patient Safety (2019, June) </a:t>
            </a:r>
            <a:r>
              <a:rPr lang="en-US" sz="1600" i="1" dirty="0"/>
              <a:t>The Financial and Human Cost of Medical Error </a:t>
            </a:r>
            <a:r>
              <a:rPr lang="en-US" sz="1600" dirty="0"/>
              <a:t>Betsy Lehman Center Website</a:t>
            </a:r>
          </a:p>
          <a:p>
            <a:r>
              <a:rPr lang="en-US" sz="1400" dirty="0">
                <a:hlinkClick r:id="rId5"/>
              </a:rPr>
              <a:t>https://betsylehmancenterma.gov/assets/uploads/Cost-of-Medical-Error-Report-2019.pdf</a:t>
            </a:r>
            <a:r>
              <a:rPr lang="en-US" sz="1400" dirty="0"/>
              <a:t> </a:t>
            </a:r>
          </a:p>
          <a:p>
            <a:endParaRPr lang="en-US" dirty="0"/>
          </a:p>
          <a:p>
            <a:r>
              <a:rPr lang="en-US" sz="1600" dirty="0"/>
              <a:t>VA National Center for Patient Safety (2020, January 28) </a:t>
            </a:r>
            <a:r>
              <a:rPr lang="en-US" sz="1600" i="1" dirty="0"/>
              <a:t>Just Culture Decision Support Tool </a:t>
            </a:r>
            <a:r>
              <a:rPr lang="en-US" sz="1600" dirty="0"/>
              <a:t>VA High Reliability Organization SharePoint</a:t>
            </a:r>
          </a:p>
          <a:p>
            <a:r>
              <a:rPr lang="en-US" sz="1400" dirty="0">
                <a:hlinkClick r:id="rId6"/>
              </a:rPr>
              <a:t>https://dvagov.sharepoint.com/sites/OHT-PMO/high-reliability/Documents/Just%20Culture%20Decision%20Support%20Tool%20(DST)%20Jan2020.pdf</a:t>
            </a:r>
            <a:r>
              <a:rPr lang="en-US" sz="1400" i="1" dirty="0"/>
              <a:t>  </a:t>
            </a:r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600" dirty="0"/>
              <a:t>VHA Directive 1026.01: VHA Systems Redesign and Improvement Program (2019, December 19) VHA Publications</a:t>
            </a:r>
          </a:p>
          <a:p>
            <a:r>
              <a:rPr lang="en-US" sz="1400" dirty="0">
                <a:hlinkClick r:id="rId7"/>
              </a:rPr>
              <a:t>https://www.va.gov/vhapublications/ViewPublication.asp?pub_ID=8594</a:t>
            </a:r>
            <a:r>
              <a:rPr lang="en-US" sz="1400" dirty="0"/>
              <a:t> 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A667318-278D-48FE-8748-31B2643597E0}"/>
              </a:ext>
            </a:extLst>
          </p:cNvPr>
          <p:cNvSpPr/>
          <p:nvPr/>
        </p:nvSpPr>
        <p:spPr>
          <a:xfrm>
            <a:off x="5398275" y="286328"/>
            <a:ext cx="1143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973D0D0-77F0-48F1-BC1B-C571235D4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3"/>
    </mc:Choice>
    <mc:Fallback xmlns="">
      <p:transition spd="slow" advTm="4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6|7.8|10.6|3.6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CB7DDF1937DD4E883F5C91DA104960" ma:contentTypeVersion="2" ma:contentTypeDescription="Create a new document." ma:contentTypeScope="" ma:versionID="2270691f7ae09d17a0ea8bec0ded8cb6">
  <xsd:schema xmlns:xsd="http://www.w3.org/2001/XMLSchema" xmlns:xs="http://www.w3.org/2001/XMLSchema" xmlns:p="http://schemas.microsoft.com/office/2006/metadata/properties" xmlns:ns2="0ada467a-2d2d-44c3-8d4f-1e368c7472cc" targetNamespace="http://schemas.microsoft.com/office/2006/metadata/properties" ma:root="true" ma:fieldsID="d63ad706eacc458b56f499deaea3abe8" ns2:_="">
    <xsd:import namespace="0ada467a-2d2d-44c3-8d4f-1e368c7472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a467a-2d2d-44c3-8d4f-1e368c747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2A832C-0BE5-406F-9A4F-513904E0E816}"/>
</file>

<file path=customXml/itemProps2.xml><?xml version="1.0" encoding="utf-8"?>
<ds:datastoreItem xmlns:ds="http://schemas.openxmlformats.org/officeDocument/2006/customXml" ds:itemID="{53D02B90-AF7B-4FE3-9623-7CD9E502BBE1}"/>
</file>

<file path=customXml/itemProps3.xml><?xml version="1.0" encoding="utf-8"?>
<ds:datastoreItem xmlns:ds="http://schemas.openxmlformats.org/officeDocument/2006/customXml" ds:itemID="{C2377E5F-69C5-427A-9F86-4DE8D6BA7862}"/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397</Words>
  <Application>Microsoft Office PowerPoint</Application>
  <PresentationFormat>Widescreen</PresentationFormat>
  <Paragraphs>61</Paragraphs>
  <Slides>9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High Reliability Organization: From Practice to Permanence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Reliability Organization: From Practice to Permanence</dc:title>
  <dc:creator>Sandrey, Donovan M.</dc:creator>
  <cp:lastModifiedBy>Sandrey, Donovan M.</cp:lastModifiedBy>
  <cp:revision>27</cp:revision>
  <dcterms:created xsi:type="dcterms:W3CDTF">2021-03-05T19:38:56Z</dcterms:created>
  <dcterms:modified xsi:type="dcterms:W3CDTF">2021-03-15T14:17:48Z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0x01010008CB7DDF1937DD4E883F5C91DA104960</vt:lpwstr>
  </property>
</Properties>
</file>