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51206400" cy="38404800"/>
  <p:notesSz cx="7004050" cy="9283700"/>
  <p:defaultTextStyle>
    <a:defPPr>
      <a:defRPr lang="en-US"/>
    </a:defPPr>
    <a:lvl1pPr marL="0" algn="l" defTabSz="1131811" rtl="0" eaLnBrk="1" latinLnBrk="0" hangingPunct="1">
      <a:defRPr sz="2227" kern="1200">
        <a:solidFill>
          <a:schemeClr val="tx1"/>
        </a:solidFill>
        <a:latin typeface="+mn-lt"/>
        <a:ea typeface="+mn-ea"/>
        <a:cs typeface="+mn-cs"/>
      </a:defRPr>
    </a:lvl1pPr>
    <a:lvl2pPr marL="565906" algn="l" defTabSz="1131811" rtl="0" eaLnBrk="1" latinLnBrk="0" hangingPunct="1">
      <a:defRPr sz="2227" kern="1200">
        <a:solidFill>
          <a:schemeClr val="tx1"/>
        </a:solidFill>
        <a:latin typeface="+mn-lt"/>
        <a:ea typeface="+mn-ea"/>
        <a:cs typeface="+mn-cs"/>
      </a:defRPr>
    </a:lvl2pPr>
    <a:lvl3pPr marL="1131811" algn="l" defTabSz="1131811" rtl="0" eaLnBrk="1" latinLnBrk="0" hangingPunct="1">
      <a:defRPr sz="2227" kern="1200">
        <a:solidFill>
          <a:schemeClr val="tx1"/>
        </a:solidFill>
        <a:latin typeface="+mn-lt"/>
        <a:ea typeface="+mn-ea"/>
        <a:cs typeface="+mn-cs"/>
      </a:defRPr>
    </a:lvl3pPr>
    <a:lvl4pPr marL="1697716" algn="l" defTabSz="1131811" rtl="0" eaLnBrk="1" latinLnBrk="0" hangingPunct="1">
      <a:defRPr sz="2227" kern="1200">
        <a:solidFill>
          <a:schemeClr val="tx1"/>
        </a:solidFill>
        <a:latin typeface="+mn-lt"/>
        <a:ea typeface="+mn-ea"/>
        <a:cs typeface="+mn-cs"/>
      </a:defRPr>
    </a:lvl4pPr>
    <a:lvl5pPr marL="2263621" algn="l" defTabSz="1131811" rtl="0" eaLnBrk="1" latinLnBrk="0" hangingPunct="1">
      <a:defRPr sz="2227" kern="1200">
        <a:solidFill>
          <a:schemeClr val="tx1"/>
        </a:solidFill>
        <a:latin typeface="+mn-lt"/>
        <a:ea typeface="+mn-ea"/>
        <a:cs typeface="+mn-cs"/>
      </a:defRPr>
    </a:lvl5pPr>
    <a:lvl6pPr marL="2829527" algn="l" defTabSz="1131811" rtl="0" eaLnBrk="1" latinLnBrk="0" hangingPunct="1">
      <a:defRPr sz="2227" kern="1200">
        <a:solidFill>
          <a:schemeClr val="tx1"/>
        </a:solidFill>
        <a:latin typeface="+mn-lt"/>
        <a:ea typeface="+mn-ea"/>
        <a:cs typeface="+mn-cs"/>
      </a:defRPr>
    </a:lvl6pPr>
    <a:lvl7pPr marL="3395433" algn="l" defTabSz="1131811" rtl="0" eaLnBrk="1" latinLnBrk="0" hangingPunct="1">
      <a:defRPr sz="2227" kern="1200">
        <a:solidFill>
          <a:schemeClr val="tx1"/>
        </a:solidFill>
        <a:latin typeface="+mn-lt"/>
        <a:ea typeface="+mn-ea"/>
        <a:cs typeface="+mn-cs"/>
      </a:defRPr>
    </a:lvl7pPr>
    <a:lvl8pPr marL="3961338" algn="l" defTabSz="1131811" rtl="0" eaLnBrk="1" latinLnBrk="0" hangingPunct="1">
      <a:defRPr sz="2227" kern="1200">
        <a:solidFill>
          <a:schemeClr val="tx1"/>
        </a:solidFill>
        <a:latin typeface="+mn-lt"/>
        <a:ea typeface="+mn-ea"/>
        <a:cs typeface="+mn-cs"/>
      </a:defRPr>
    </a:lvl8pPr>
    <a:lvl9pPr marL="4527243" algn="l" defTabSz="1131811" rtl="0" eaLnBrk="1" latinLnBrk="0" hangingPunct="1">
      <a:defRPr sz="2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6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owicz, Edward A." initials="SEA" lastIdx="6" clrIdx="0">
    <p:extLst>
      <p:ext uri="{19B8F6BF-5375-455C-9EA6-DF929625EA0E}">
        <p15:presenceInfo xmlns:p15="http://schemas.microsoft.com/office/powerpoint/2012/main" userId="S::eastefanowicz@geisinger.edu::0f6113b2-4229-4968-925e-3e849a8d39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96807" autoAdjust="0"/>
  </p:normalViewPr>
  <p:slideViewPr>
    <p:cSldViewPr>
      <p:cViewPr>
        <p:scale>
          <a:sx n="50" d="100"/>
          <a:sy n="50" d="100"/>
        </p:scale>
        <p:origin x="36" y="-1740"/>
      </p:cViewPr>
      <p:guideLst>
        <p:guide orient="horz" pos="12096"/>
        <p:guide pos="161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Press</a:t>
            </a:r>
            <a:r>
              <a:rPr lang="en-US" sz="2800" baseline="0" dirty="0"/>
              <a:t> Ganey Scores</a:t>
            </a:r>
            <a:endParaRPr lang="en-US" sz="2800" dirty="0"/>
          </a:p>
        </c:rich>
      </c:tx>
      <c:layout>
        <c:manualLayout>
          <c:xMode val="edge"/>
          <c:yMode val="edge"/>
          <c:x val="0.33125813254728886"/>
          <c:y val="1.5472417370286014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Overall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 Q4</c:v>
                </c:pt>
                <c:pt idx="1">
                  <c:v>2019 Q1</c:v>
                </c:pt>
                <c:pt idx="2">
                  <c:v>2019 Q2</c:v>
                </c:pt>
                <c:pt idx="3">
                  <c:v>2019 Q3</c:v>
                </c:pt>
                <c:pt idx="4">
                  <c:v>2019 Q4</c:v>
                </c:pt>
              </c:strCache>
            </c:strRef>
          </c:cat>
          <c:val>
            <c:numRef>
              <c:f>Sheet1!$B$2:$F$2</c:f>
              <c:numCache>
                <c:formatCode>General</c:formatCode>
                <c:ptCount val="5"/>
                <c:pt idx="0">
                  <c:v>89.1</c:v>
                </c:pt>
                <c:pt idx="1">
                  <c:v>90.2</c:v>
                </c:pt>
                <c:pt idx="2">
                  <c:v>90.1</c:v>
                </c:pt>
                <c:pt idx="3">
                  <c:v>91.1</c:v>
                </c:pt>
                <c:pt idx="4">
                  <c:v>91.2</c:v>
                </c:pt>
              </c:numCache>
            </c:numRef>
          </c:val>
          <c:smooth val="0"/>
          <c:extLst>
            <c:ext xmlns:c16="http://schemas.microsoft.com/office/drawing/2014/chart" uri="{C3380CC4-5D6E-409C-BE32-E72D297353CC}">
              <c16:uniqueId val="{00000000-AB17-4F5B-A03C-6696D39AA9F0}"/>
            </c:ext>
          </c:extLst>
        </c:ser>
        <c:ser>
          <c:idx val="1"/>
          <c:order val="1"/>
          <c:tx>
            <c:strRef>
              <c:f>Sheet1!$A$3</c:f>
              <c:strCache>
                <c:ptCount val="1"/>
                <c:pt idx="0">
                  <c:v>Ease of getting clinic on phone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 Q4</c:v>
                </c:pt>
                <c:pt idx="1">
                  <c:v>2019 Q1</c:v>
                </c:pt>
                <c:pt idx="2">
                  <c:v>2019 Q2</c:v>
                </c:pt>
                <c:pt idx="3">
                  <c:v>2019 Q3</c:v>
                </c:pt>
                <c:pt idx="4">
                  <c:v>2019 Q4</c:v>
                </c:pt>
              </c:strCache>
            </c:strRef>
          </c:cat>
          <c:val>
            <c:numRef>
              <c:f>Sheet1!$B$3:$F$3</c:f>
              <c:numCache>
                <c:formatCode>General</c:formatCode>
                <c:ptCount val="5"/>
                <c:pt idx="0">
                  <c:v>80.2</c:v>
                </c:pt>
                <c:pt idx="1">
                  <c:v>83.8</c:v>
                </c:pt>
                <c:pt idx="2">
                  <c:v>85.9</c:v>
                </c:pt>
                <c:pt idx="3">
                  <c:v>88.6</c:v>
                </c:pt>
                <c:pt idx="4">
                  <c:v>89.5</c:v>
                </c:pt>
              </c:numCache>
            </c:numRef>
          </c:val>
          <c:smooth val="0"/>
          <c:extLst>
            <c:ext xmlns:c16="http://schemas.microsoft.com/office/drawing/2014/chart" uri="{C3380CC4-5D6E-409C-BE32-E72D297353CC}">
              <c16:uniqueId val="{00000001-AB17-4F5B-A03C-6696D39AA9F0}"/>
            </c:ext>
          </c:extLst>
        </c:ser>
        <c:dLbls>
          <c:dLblPos val="t"/>
          <c:showLegendKey val="0"/>
          <c:showVal val="1"/>
          <c:showCatName val="0"/>
          <c:showSerName val="0"/>
          <c:showPercent val="0"/>
          <c:showBubbleSize val="0"/>
        </c:dLbls>
        <c:smooth val="0"/>
        <c:axId val="175438920"/>
        <c:axId val="175436296"/>
      </c:lineChart>
      <c:catAx>
        <c:axId val="17543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436296"/>
        <c:crosses val="autoZero"/>
        <c:auto val="1"/>
        <c:lblAlgn val="ctr"/>
        <c:lblOffset val="100"/>
        <c:noMultiLvlLbl val="0"/>
      </c:catAx>
      <c:valAx>
        <c:axId val="175436296"/>
        <c:scaling>
          <c:orientation val="minMax"/>
          <c:max val="95"/>
          <c:min val="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438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Phone Volume (baseline vs. current state)</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Total # of Calls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 Q4</c:v>
                </c:pt>
                <c:pt idx="1">
                  <c:v>2019 Q1</c:v>
                </c:pt>
                <c:pt idx="2">
                  <c:v>2019 Q2</c:v>
                </c:pt>
                <c:pt idx="3">
                  <c:v>2019 Q3</c:v>
                </c:pt>
                <c:pt idx="4">
                  <c:v>2019 Q4</c:v>
                </c:pt>
              </c:strCache>
            </c:strRef>
          </c:cat>
          <c:val>
            <c:numRef>
              <c:f>Sheet1!$B$2:$F$2</c:f>
              <c:numCache>
                <c:formatCode>General</c:formatCode>
                <c:ptCount val="5"/>
                <c:pt idx="0">
                  <c:v>8532</c:v>
                </c:pt>
                <c:pt idx="1">
                  <c:v>7588</c:v>
                </c:pt>
                <c:pt idx="2">
                  <c:v>7685</c:v>
                </c:pt>
                <c:pt idx="3">
                  <c:v>8227</c:v>
                </c:pt>
                <c:pt idx="4">
                  <c:v>8069</c:v>
                </c:pt>
              </c:numCache>
            </c:numRef>
          </c:val>
          <c:smooth val="0"/>
          <c:extLst>
            <c:ext xmlns:c16="http://schemas.microsoft.com/office/drawing/2014/chart" uri="{C3380CC4-5D6E-409C-BE32-E72D297353CC}">
              <c16:uniqueId val="{00000000-BD16-49E7-9F8D-8E119506E86B}"/>
            </c:ext>
          </c:extLst>
        </c:ser>
        <c:ser>
          <c:idx val="1"/>
          <c:order val="1"/>
          <c:tx>
            <c:strRef>
              <c:f>Sheet1!$A$3</c:f>
              <c:strCache>
                <c:ptCount val="1"/>
                <c:pt idx="0">
                  <c:v>Number of Abandoned Calls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 Q4</c:v>
                </c:pt>
                <c:pt idx="1">
                  <c:v>2019 Q1</c:v>
                </c:pt>
                <c:pt idx="2">
                  <c:v>2019 Q2</c:v>
                </c:pt>
                <c:pt idx="3">
                  <c:v>2019 Q3</c:v>
                </c:pt>
                <c:pt idx="4">
                  <c:v>2019 Q4</c:v>
                </c:pt>
              </c:strCache>
            </c:strRef>
          </c:cat>
          <c:val>
            <c:numRef>
              <c:f>Sheet1!$B$3:$F$3</c:f>
              <c:numCache>
                <c:formatCode>General</c:formatCode>
                <c:ptCount val="5"/>
                <c:pt idx="0">
                  <c:v>2790</c:v>
                </c:pt>
                <c:pt idx="1">
                  <c:v>540</c:v>
                </c:pt>
                <c:pt idx="2">
                  <c:v>655</c:v>
                </c:pt>
                <c:pt idx="3">
                  <c:v>709</c:v>
                </c:pt>
                <c:pt idx="4">
                  <c:v>622</c:v>
                </c:pt>
              </c:numCache>
            </c:numRef>
          </c:val>
          <c:smooth val="0"/>
          <c:extLst>
            <c:ext xmlns:c16="http://schemas.microsoft.com/office/drawing/2014/chart" uri="{C3380CC4-5D6E-409C-BE32-E72D297353CC}">
              <c16:uniqueId val="{00000001-BD16-49E7-9F8D-8E119506E86B}"/>
            </c:ext>
          </c:extLst>
        </c:ser>
        <c:dLbls>
          <c:dLblPos val="t"/>
          <c:showLegendKey val="0"/>
          <c:showVal val="1"/>
          <c:showCatName val="0"/>
          <c:showSerName val="0"/>
          <c:showPercent val="0"/>
          <c:showBubbleSize val="0"/>
        </c:dLbls>
        <c:marker val="1"/>
        <c:smooth val="0"/>
        <c:axId val="219532360"/>
        <c:axId val="219532688"/>
      </c:lineChart>
      <c:catAx>
        <c:axId val="21953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9532688"/>
        <c:crosses val="autoZero"/>
        <c:auto val="1"/>
        <c:lblAlgn val="ctr"/>
        <c:lblOffset val="100"/>
        <c:noMultiLvlLbl val="0"/>
      </c:catAx>
      <c:valAx>
        <c:axId val="21953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9532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Average Caller</a:t>
            </a:r>
            <a:r>
              <a:rPr lang="en-US" sz="2800" baseline="0" dirty="0"/>
              <a:t> Wait Time (min)                                 </a:t>
            </a:r>
            <a:r>
              <a:rPr lang="en-US" sz="2800" dirty="0"/>
              <a:t>(baseline vs. current state)</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Average caller wait time (min)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 Q4</c:v>
                </c:pt>
                <c:pt idx="1">
                  <c:v>2019 Q1</c:v>
                </c:pt>
                <c:pt idx="2">
                  <c:v>2019 Q2</c:v>
                </c:pt>
                <c:pt idx="3">
                  <c:v>2019 Q3</c:v>
                </c:pt>
                <c:pt idx="4">
                  <c:v>2019 Q4</c:v>
                </c:pt>
              </c:strCache>
            </c:strRef>
          </c:cat>
          <c:val>
            <c:numRef>
              <c:f>Sheet1!$B$2:$F$2</c:f>
              <c:numCache>
                <c:formatCode>General</c:formatCode>
                <c:ptCount val="5"/>
                <c:pt idx="0">
                  <c:v>6.18</c:v>
                </c:pt>
                <c:pt idx="1">
                  <c:v>1.87</c:v>
                </c:pt>
                <c:pt idx="2">
                  <c:v>1.91</c:v>
                </c:pt>
                <c:pt idx="3">
                  <c:v>1.93</c:v>
                </c:pt>
                <c:pt idx="4">
                  <c:v>1.84</c:v>
                </c:pt>
              </c:numCache>
            </c:numRef>
          </c:val>
          <c:smooth val="0"/>
          <c:extLst>
            <c:ext xmlns:c16="http://schemas.microsoft.com/office/drawing/2014/chart" uri="{C3380CC4-5D6E-409C-BE32-E72D297353CC}">
              <c16:uniqueId val="{00000000-8420-4DE3-9BCE-5FD88C99AB60}"/>
            </c:ext>
          </c:extLst>
        </c:ser>
        <c:dLbls>
          <c:dLblPos val="t"/>
          <c:showLegendKey val="0"/>
          <c:showVal val="1"/>
          <c:showCatName val="0"/>
          <c:showSerName val="0"/>
          <c:showPercent val="0"/>
          <c:showBubbleSize val="0"/>
        </c:dLbls>
        <c:marker val="1"/>
        <c:smooth val="0"/>
        <c:axId val="219532360"/>
        <c:axId val="219532688"/>
      </c:lineChart>
      <c:catAx>
        <c:axId val="21953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9532688"/>
        <c:crosses val="autoZero"/>
        <c:auto val="1"/>
        <c:lblAlgn val="ctr"/>
        <c:lblOffset val="100"/>
        <c:noMultiLvlLbl val="0"/>
      </c:catAx>
      <c:valAx>
        <c:axId val="21953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9532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Geisinger">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7209371-7304-F644-A8F8-C0112F57A220}"/>
              </a:ext>
            </a:extLst>
          </p:cNvPr>
          <p:cNvPicPr>
            <a:picLocks noChangeAspect="1"/>
          </p:cNvPicPr>
          <p:nvPr/>
        </p:nvPicPr>
        <p:blipFill>
          <a:blip r:embed="rId2"/>
          <a:stretch>
            <a:fillRect/>
          </a:stretch>
        </p:blipFill>
        <p:spPr>
          <a:xfrm>
            <a:off x="12" y="-602420"/>
            <a:ext cx="51454649" cy="39007226"/>
          </a:xfrm>
          <a:prstGeom prst="rect">
            <a:avLst/>
          </a:prstGeom>
        </p:spPr>
      </p:pic>
      <p:pic>
        <p:nvPicPr>
          <p:cNvPr id="12" name="Picture 11">
            <a:extLst>
              <a:ext uri="{FF2B5EF4-FFF2-40B4-BE49-F238E27FC236}">
                <a16:creationId xmlns:a16="http://schemas.microsoft.com/office/drawing/2014/main" id="{80FCD7F3-AB61-454A-830C-185395A072AC}"/>
              </a:ext>
            </a:extLst>
          </p:cNvPr>
          <p:cNvPicPr>
            <a:picLocks noChangeAspect="1"/>
          </p:cNvPicPr>
          <p:nvPr/>
        </p:nvPicPr>
        <p:blipFill>
          <a:blip r:embed="rId3"/>
          <a:stretch>
            <a:fillRect/>
          </a:stretch>
        </p:blipFill>
        <p:spPr>
          <a:xfrm>
            <a:off x="8206582" y="29913105"/>
            <a:ext cx="11184080" cy="6010491"/>
          </a:xfrm>
          <a:prstGeom prst="rect">
            <a:avLst/>
          </a:prstGeom>
        </p:spPr>
      </p:pic>
      <p:sp>
        <p:nvSpPr>
          <p:cNvPr id="24" name="Text Placeholder 23">
            <a:extLst>
              <a:ext uri="{FF2B5EF4-FFF2-40B4-BE49-F238E27FC236}">
                <a16:creationId xmlns:a16="http://schemas.microsoft.com/office/drawing/2014/main" id="{B510FD3D-1824-E54A-B083-7B0F31EA0AC5}"/>
              </a:ext>
            </a:extLst>
          </p:cNvPr>
          <p:cNvSpPr>
            <a:spLocks noGrp="1"/>
          </p:cNvSpPr>
          <p:nvPr>
            <p:ph type="body" sz="quarter" idx="13" hasCustomPrompt="1"/>
          </p:nvPr>
        </p:nvSpPr>
        <p:spPr>
          <a:xfrm>
            <a:off x="4992636" y="7510272"/>
            <a:ext cx="28675655" cy="9814560"/>
          </a:xfrm>
        </p:spPr>
        <p:txBody>
          <a:bodyPr/>
          <a:lstStyle>
            <a:lvl1pPr marL="0" indent="0">
              <a:buNone/>
              <a:defRPr sz="22682" b="1" i="0">
                <a:solidFill>
                  <a:schemeClr val="bg1"/>
                </a:solidFill>
                <a:latin typeface="Georgia" panose="02040502050405020303" pitchFamily="18" charset="0"/>
              </a:defRPr>
            </a:lvl1pPr>
          </a:lstStyle>
          <a:p>
            <a:pPr lvl="0"/>
            <a:r>
              <a:rPr lang="en-US" dirty="0"/>
              <a:t>Click to edit master title</a:t>
            </a:r>
          </a:p>
          <a:p>
            <a:pPr lvl="1"/>
            <a:endParaRPr lang="en-US" dirty="0"/>
          </a:p>
        </p:txBody>
      </p:sp>
      <p:sp>
        <p:nvSpPr>
          <p:cNvPr id="32" name="Text Placeholder 2">
            <a:extLst>
              <a:ext uri="{FF2B5EF4-FFF2-40B4-BE49-F238E27FC236}">
                <a16:creationId xmlns:a16="http://schemas.microsoft.com/office/drawing/2014/main" id="{807C95F9-5DE5-574A-830E-B926D0D01763}"/>
              </a:ext>
            </a:extLst>
          </p:cNvPr>
          <p:cNvSpPr>
            <a:spLocks noGrp="1"/>
          </p:cNvSpPr>
          <p:nvPr>
            <p:ph type="body" sz="quarter" idx="16"/>
          </p:nvPr>
        </p:nvSpPr>
        <p:spPr>
          <a:xfrm>
            <a:off x="35780472" y="26456655"/>
            <a:ext cx="13345668" cy="8747754"/>
          </a:xfrm>
        </p:spPr>
        <p:txBody>
          <a:bodyPr/>
          <a:lstStyle>
            <a:lvl1pPr marL="0" indent="0">
              <a:buNone/>
              <a:defRPr sz="10079"/>
            </a:lvl1pPr>
          </a:lstStyle>
          <a:p>
            <a:pPr lvl="0"/>
            <a:r>
              <a:rPr lang="en-US">
                <a:solidFill>
                  <a:schemeClr val="accent6"/>
                </a:solidFill>
              </a:rPr>
              <a:t>Click to edit Master text styles</a:t>
            </a:r>
          </a:p>
        </p:txBody>
      </p:sp>
    </p:spTree>
    <p:extLst>
      <p:ext uri="{BB962C8B-B14F-4D97-AF65-F5344CB8AC3E}">
        <p14:creationId xmlns:p14="http://schemas.microsoft.com/office/powerpoint/2010/main" val="393934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02 Left Conten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3A7F4-D8E6-7D49-BCA6-BE1BB7AB00FC}"/>
              </a:ext>
            </a:extLst>
          </p:cNvPr>
          <p:cNvSpPr/>
          <p:nvPr/>
        </p:nvSpPr>
        <p:spPr>
          <a:xfrm>
            <a:off x="0" y="0"/>
            <a:ext cx="15361920" cy="38404800"/>
          </a:xfrm>
          <a:prstGeom prst="rect">
            <a:avLst/>
          </a:prstGeom>
          <a:solidFill>
            <a:srgbClr val="0093D5"/>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079" dirty="0"/>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544068" y="13864368"/>
            <a:ext cx="13495020" cy="21340032"/>
          </a:xfrm>
        </p:spPr>
        <p:txBody>
          <a:bodyPr/>
          <a:lstStyle>
            <a:lvl1pPr marL="1200194" indent="-946818">
              <a:buFont typeface="Arial" panose="020B0604020202020204" pitchFamily="34" charset="0"/>
              <a:buChar char="•"/>
              <a:tabLst/>
              <a:defRPr sz="7560" b="0" i="0">
                <a:solidFill>
                  <a:schemeClr val="bg1"/>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a:t>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 </a:t>
            </a:r>
          </a:p>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14341039" y="35835148"/>
            <a:ext cx="19903246" cy="2044700"/>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2080260" y="10027920"/>
            <a:ext cx="11958828" cy="2773680"/>
          </a:xfrm>
        </p:spPr>
        <p:txBody>
          <a:bodyPr anchor="ctr">
            <a:noAutofit/>
          </a:bodyPr>
          <a:lstStyle>
            <a:lvl1pPr marL="0" indent="0">
              <a:buNone/>
              <a:defRPr sz="10079" b="0">
                <a:solidFill>
                  <a:schemeClr val="bg1"/>
                </a:solidFill>
              </a:defRPr>
            </a:lvl1pPr>
          </a:lstStyle>
          <a:p>
            <a:pPr lvl="0"/>
            <a:r>
              <a:rPr lang="en-US" dirty="0"/>
              <a:t>Click to edit subtitle</a:t>
            </a:r>
          </a:p>
        </p:txBody>
      </p:sp>
      <p:sp>
        <p:nvSpPr>
          <p:cNvPr id="16" name="Title 1">
            <a:extLst>
              <a:ext uri="{FF2B5EF4-FFF2-40B4-BE49-F238E27FC236}">
                <a16:creationId xmlns:a16="http://schemas.microsoft.com/office/drawing/2014/main" id="{68036521-C46A-EB4D-8B33-B32F4625808B}"/>
              </a:ext>
            </a:extLst>
          </p:cNvPr>
          <p:cNvSpPr>
            <a:spLocks noGrp="1"/>
          </p:cNvSpPr>
          <p:nvPr>
            <p:ph type="title"/>
          </p:nvPr>
        </p:nvSpPr>
        <p:spPr>
          <a:xfrm>
            <a:off x="17173472" y="3200400"/>
            <a:ext cx="31952668" cy="576072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AAFE3F75-CA08-284C-8AA9-E71A82E0D2AE}"/>
              </a:ext>
            </a:extLst>
          </p:cNvPr>
          <p:cNvSpPr>
            <a:spLocks noGrp="1"/>
          </p:cNvSpPr>
          <p:nvPr>
            <p:ph type="pic" sz="quarter" idx="19"/>
          </p:nvPr>
        </p:nvSpPr>
        <p:spPr>
          <a:xfrm>
            <a:off x="17175480" y="10027920"/>
            <a:ext cx="31950660" cy="25176480"/>
          </a:xfrm>
        </p:spPr>
        <p:txBody>
          <a:bodyPr/>
          <a:lstStyle/>
          <a:p>
            <a:r>
              <a:rPr lang="en-US"/>
              <a:t>Click icon to add picture</a:t>
            </a:r>
          </a:p>
        </p:txBody>
      </p:sp>
    </p:spTree>
    <p:extLst>
      <p:ext uri="{BB962C8B-B14F-4D97-AF65-F5344CB8AC3E}">
        <p14:creationId xmlns:p14="http://schemas.microsoft.com/office/powerpoint/2010/main" val="204200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03 Left Conten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3A7F4-D8E6-7D49-BCA6-BE1BB7AB00FC}"/>
              </a:ext>
            </a:extLst>
          </p:cNvPr>
          <p:cNvSpPr/>
          <p:nvPr/>
        </p:nvSpPr>
        <p:spPr>
          <a:xfrm>
            <a:off x="0" y="0"/>
            <a:ext cx="15361920" cy="38404800"/>
          </a:xfrm>
          <a:prstGeom prst="rect">
            <a:avLst/>
          </a:prstGeom>
          <a:solidFill>
            <a:srgbClr val="E052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079" dirty="0"/>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544068" y="13864368"/>
            <a:ext cx="13495020" cy="21340032"/>
          </a:xfrm>
        </p:spPr>
        <p:txBody>
          <a:bodyPr/>
          <a:lstStyle>
            <a:lvl1pPr marL="1200194" indent="-946818">
              <a:buFont typeface="Arial" panose="020B0604020202020204" pitchFamily="34" charset="0"/>
              <a:buChar char="•"/>
              <a:tabLst/>
              <a:defRPr sz="7560" b="0" i="0">
                <a:solidFill>
                  <a:schemeClr val="bg1"/>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a:t>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 </a:t>
            </a:r>
          </a:p>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14341039" y="35835148"/>
            <a:ext cx="19903246" cy="2044700"/>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2080260" y="10027920"/>
            <a:ext cx="11958828" cy="2773680"/>
          </a:xfrm>
        </p:spPr>
        <p:txBody>
          <a:bodyPr anchor="ctr">
            <a:noAutofit/>
          </a:bodyPr>
          <a:lstStyle>
            <a:lvl1pPr marL="0" indent="0">
              <a:buNone/>
              <a:defRPr sz="10079" b="0">
                <a:solidFill>
                  <a:schemeClr val="bg1"/>
                </a:solidFill>
              </a:defRPr>
            </a:lvl1pPr>
          </a:lstStyle>
          <a:p>
            <a:pPr lvl="0"/>
            <a:r>
              <a:rPr lang="en-US" dirty="0"/>
              <a:t>Click to edit subtitle</a:t>
            </a:r>
          </a:p>
        </p:txBody>
      </p:sp>
      <p:sp>
        <p:nvSpPr>
          <p:cNvPr id="16" name="Title 1">
            <a:extLst>
              <a:ext uri="{FF2B5EF4-FFF2-40B4-BE49-F238E27FC236}">
                <a16:creationId xmlns:a16="http://schemas.microsoft.com/office/drawing/2014/main" id="{68036521-C46A-EB4D-8B33-B32F4625808B}"/>
              </a:ext>
            </a:extLst>
          </p:cNvPr>
          <p:cNvSpPr>
            <a:spLocks noGrp="1"/>
          </p:cNvSpPr>
          <p:nvPr>
            <p:ph type="title"/>
          </p:nvPr>
        </p:nvSpPr>
        <p:spPr>
          <a:xfrm>
            <a:off x="17173472" y="3200400"/>
            <a:ext cx="31952668" cy="576072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AAFE3F75-CA08-284C-8AA9-E71A82E0D2AE}"/>
              </a:ext>
            </a:extLst>
          </p:cNvPr>
          <p:cNvSpPr>
            <a:spLocks noGrp="1"/>
          </p:cNvSpPr>
          <p:nvPr>
            <p:ph type="pic" sz="quarter" idx="19"/>
          </p:nvPr>
        </p:nvSpPr>
        <p:spPr>
          <a:xfrm>
            <a:off x="17175480" y="10027920"/>
            <a:ext cx="31950660" cy="25176480"/>
          </a:xfrm>
        </p:spPr>
        <p:txBody>
          <a:bodyPr/>
          <a:lstStyle/>
          <a:p>
            <a:r>
              <a:rPr lang="en-US"/>
              <a:t>Click icon to add picture</a:t>
            </a:r>
          </a:p>
        </p:txBody>
      </p:sp>
    </p:spTree>
    <p:extLst>
      <p:ext uri="{BB962C8B-B14F-4D97-AF65-F5344CB8AC3E}">
        <p14:creationId xmlns:p14="http://schemas.microsoft.com/office/powerpoint/2010/main" val="105539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ing-3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2080260" y="3200400"/>
            <a:ext cx="47045880" cy="5760720"/>
          </a:xfrm>
        </p:spPr>
        <p:txBody>
          <a:bodyPr/>
          <a:lstStyle>
            <a:lvl1pPr>
              <a:defRPr b="1" i="0">
                <a:solidFill>
                  <a:srgbClr val="0093D5"/>
                </a:solidFill>
                <a:latin typeface="Georgia" panose="02040502050405020303" pitchFamily="18"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2080260" y="8544469"/>
            <a:ext cx="47045880" cy="2773680"/>
          </a:xfrm>
        </p:spPr>
        <p:txBody>
          <a:bodyPr>
            <a:normAutofit/>
          </a:bodyPr>
          <a:lstStyle>
            <a:lvl1pPr marL="0" indent="0">
              <a:buNone/>
              <a:defRPr sz="7560">
                <a:solidFill>
                  <a:schemeClr val="tx2"/>
                </a:solidFill>
              </a:defRPr>
            </a:lvl1pPr>
          </a:lstStyle>
          <a:p>
            <a:pPr lvl="0"/>
            <a:r>
              <a:rPr lang="en-US"/>
              <a:t>Click to edit Master text styles</a:t>
            </a:r>
          </a:p>
        </p:txBody>
      </p:sp>
      <p:sp>
        <p:nvSpPr>
          <p:cNvPr id="18" name="Picture Placeholder 17">
            <a:extLst>
              <a:ext uri="{FF2B5EF4-FFF2-40B4-BE49-F238E27FC236}">
                <a16:creationId xmlns:a16="http://schemas.microsoft.com/office/drawing/2014/main" id="{FF8B0B3E-92DD-3F49-9398-E55864ED1405}"/>
              </a:ext>
            </a:extLst>
          </p:cNvPr>
          <p:cNvSpPr>
            <a:spLocks noGrp="1"/>
          </p:cNvSpPr>
          <p:nvPr>
            <p:ph type="pic" sz="quarter" idx="14"/>
          </p:nvPr>
        </p:nvSpPr>
        <p:spPr>
          <a:xfrm>
            <a:off x="11134730" y="16384276"/>
            <a:ext cx="4227195" cy="5636260"/>
          </a:xfrm>
        </p:spPr>
        <p:txBody>
          <a:bodyPr/>
          <a:lstStyle/>
          <a:p>
            <a:r>
              <a:rPr lang="en-US"/>
              <a:t>Click icon to add picture</a:t>
            </a:r>
            <a:endParaRPr lang="en-US" dirty="0"/>
          </a:p>
        </p:txBody>
      </p:sp>
      <p:sp>
        <p:nvSpPr>
          <p:cNvPr id="19" name="Picture Placeholder 17">
            <a:extLst>
              <a:ext uri="{FF2B5EF4-FFF2-40B4-BE49-F238E27FC236}">
                <a16:creationId xmlns:a16="http://schemas.microsoft.com/office/drawing/2014/main" id="{12F282DB-E6B4-F540-BCBB-7174C9839D1F}"/>
              </a:ext>
            </a:extLst>
          </p:cNvPr>
          <p:cNvSpPr>
            <a:spLocks noGrp="1"/>
          </p:cNvSpPr>
          <p:nvPr>
            <p:ph type="pic" sz="quarter" idx="15"/>
          </p:nvPr>
        </p:nvSpPr>
        <p:spPr>
          <a:xfrm>
            <a:off x="23459383" y="16384276"/>
            <a:ext cx="4227195" cy="5636260"/>
          </a:xfrm>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F41E45B0-CC6B-6D43-B184-03F3AC5056F2}"/>
              </a:ext>
            </a:extLst>
          </p:cNvPr>
          <p:cNvSpPr>
            <a:spLocks noGrp="1"/>
          </p:cNvSpPr>
          <p:nvPr>
            <p:ph type="pic" sz="quarter" idx="16"/>
          </p:nvPr>
        </p:nvSpPr>
        <p:spPr>
          <a:xfrm>
            <a:off x="35784038" y="16384276"/>
            <a:ext cx="4227195" cy="5636260"/>
          </a:xfrm>
        </p:spPr>
        <p:txBody>
          <a:bodyPr/>
          <a:lstStyle/>
          <a:p>
            <a:r>
              <a:rPr lang="en-US"/>
              <a:t>Click icon to add picture</a:t>
            </a:r>
            <a:endParaRPr lang="en-US" dirty="0"/>
          </a:p>
        </p:txBody>
      </p:sp>
      <p:sp>
        <p:nvSpPr>
          <p:cNvPr id="22" name="Text Placeholder 21">
            <a:extLst>
              <a:ext uri="{FF2B5EF4-FFF2-40B4-BE49-F238E27FC236}">
                <a16:creationId xmlns:a16="http://schemas.microsoft.com/office/drawing/2014/main" id="{883559AD-0EC2-A04B-B344-2395923F09EB}"/>
              </a:ext>
            </a:extLst>
          </p:cNvPr>
          <p:cNvSpPr>
            <a:spLocks noGrp="1"/>
          </p:cNvSpPr>
          <p:nvPr>
            <p:ph type="body" sz="quarter" idx="17" hasCustomPrompt="1"/>
          </p:nvPr>
        </p:nvSpPr>
        <p:spPr>
          <a:xfrm>
            <a:off x="8237476" y="25794252"/>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73111D9F-69F8-5A4C-B62B-739CE2A4940C}"/>
              </a:ext>
            </a:extLst>
          </p:cNvPr>
          <p:cNvSpPr>
            <a:spLocks noGrp="1"/>
          </p:cNvSpPr>
          <p:nvPr>
            <p:ph type="body" sz="quarter" idx="18" hasCustomPrompt="1"/>
          </p:nvPr>
        </p:nvSpPr>
        <p:spPr>
          <a:xfrm>
            <a:off x="8217700" y="23284688"/>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5" name="Text Placeholder 21">
            <a:extLst>
              <a:ext uri="{FF2B5EF4-FFF2-40B4-BE49-F238E27FC236}">
                <a16:creationId xmlns:a16="http://schemas.microsoft.com/office/drawing/2014/main" id="{36891DB7-CE1A-7843-B7DB-ECE3193607A6}"/>
              </a:ext>
            </a:extLst>
          </p:cNvPr>
          <p:cNvSpPr>
            <a:spLocks noGrp="1"/>
          </p:cNvSpPr>
          <p:nvPr>
            <p:ph type="body" sz="quarter" idx="19" hasCustomPrompt="1"/>
          </p:nvPr>
        </p:nvSpPr>
        <p:spPr>
          <a:xfrm>
            <a:off x="20592222" y="25794252"/>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26" name="Text Placeholder 23">
            <a:extLst>
              <a:ext uri="{FF2B5EF4-FFF2-40B4-BE49-F238E27FC236}">
                <a16:creationId xmlns:a16="http://schemas.microsoft.com/office/drawing/2014/main" id="{28D28949-A55C-5247-B715-F4EE67C0F59F}"/>
              </a:ext>
            </a:extLst>
          </p:cNvPr>
          <p:cNvSpPr>
            <a:spLocks noGrp="1"/>
          </p:cNvSpPr>
          <p:nvPr>
            <p:ph type="body" sz="quarter" idx="20" hasCustomPrompt="1"/>
          </p:nvPr>
        </p:nvSpPr>
        <p:spPr>
          <a:xfrm>
            <a:off x="20572447" y="23284688"/>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7" name="Text Placeholder 21">
            <a:extLst>
              <a:ext uri="{FF2B5EF4-FFF2-40B4-BE49-F238E27FC236}">
                <a16:creationId xmlns:a16="http://schemas.microsoft.com/office/drawing/2014/main" id="{2A1E8103-3492-CF48-BBFB-B4F8F843084F}"/>
              </a:ext>
            </a:extLst>
          </p:cNvPr>
          <p:cNvSpPr>
            <a:spLocks noGrp="1"/>
          </p:cNvSpPr>
          <p:nvPr>
            <p:ph type="body" sz="quarter" idx="21" hasCustomPrompt="1"/>
          </p:nvPr>
        </p:nvSpPr>
        <p:spPr>
          <a:xfrm>
            <a:off x="32983209" y="25794252"/>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28" name="Text Placeholder 23">
            <a:extLst>
              <a:ext uri="{FF2B5EF4-FFF2-40B4-BE49-F238E27FC236}">
                <a16:creationId xmlns:a16="http://schemas.microsoft.com/office/drawing/2014/main" id="{B0CAB5D5-41E8-0C4D-92F9-47F71D50A8F6}"/>
              </a:ext>
            </a:extLst>
          </p:cNvPr>
          <p:cNvSpPr>
            <a:spLocks noGrp="1"/>
          </p:cNvSpPr>
          <p:nvPr>
            <p:ph type="body" sz="quarter" idx="22" hasCustomPrompt="1"/>
          </p:nvPr>
        </p:nvSpPr>
        <p:spPr>
          <a:xfrm>
            <a:off x="32963433" y="23284688"/>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Tree>
    <p:extLst>
      <p:ext uri="{BB962C8B-B14F-4D97-AF65-F5344CB8AC3E}">
        <p14:creationId xmlns:p14="http://schemas.microsoft.com/office/powerpoint/2010/main" val="330707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ing-3Images+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2080260" y="3200400"/>
            <a:ext cx="47045880" cy="576072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2080260" y="8544469"/>
            <a:ext cx="47045880" cy="2773680"/>
          </a:xfrm>
        </p:spPr>
        <p:txBody>
          <a:bodyPr>
            <a:normAutofit/>
          </a:bodyPr>
          <a:lstStyle>
            <a:lvl1pPr marL="0" indent="0">
              <a:buNone/>
              <a:defRPr sz="7560">
                <a:solidFill>
                  <a:schemeClr val="tx2"/>
                </a:solidFill>
              </a:defRPr>
            </a:lvl1pPr>
          </a:lstStyle>
          <a:p>
            <a:pPr lvl="0"/>
            <a:r>
              <a:rPr lang="en-US"/>
              <a:t>Click to edit Master text styles</a:t>
            </a:r>
          </a:p>
        </p:txBody>
      </p:sp>
      <p:sp>
        <p:nvSpPr>
          <p:cNvPr id="20" name="Picture Placeholder 17">
            <a:extLst>
              <a:ext uri="{FF2B5EF4-FFF2-40B4-BE49-F238E27FC236}">
                <a16:creationId xmlns:a16="http://schemas.microsoft.com/office/drawing/2014/main" id="{F41E45B0-CC6B-6D43-B184-03F3AC5056F2}"/>
              </a:ext>
            </a:extLst>
          </p:cNvPr>
          <p:cNvSpPr>
            <a:spLocks noGrp="1"/>
          </p:cNvSpPr>
          <p:nvPr>
            <p:ph type="pic" sz="quarter" idx="16"/>
          </p:nvPr>
        </p:nvSpPr>
        <p:spPr>
          <a:xfrm>
            <a:off x="32213054" y="15627921"/>
            <a:ext cx="9574270" cy="11890603"/>
          </a:xfrm>
        </p:spPr>
        <p:txBody>
          <a:bodyPr/>
          <a:lstStyle/>
          <a:p>
            <a:r>
              <a:rPr lang="en-US"/>
              <a:t>Click icon to add picture</a:t>
            </a:r>
            <a:endParaRPr lang="en-US" dirty="0"/>
          </a:p>
        </p:txBody>
      </p:sp>
      <p:sp>
        <p:nvSpPr>
          <p:cNvPr id="28" name="Text Placeholder 23">
            <a:extLst>
              <a:ext uri="{FF2B5EF4-FFF2-40B4-BE49-F238E27FC236}">
                <a16:creationId xmlns:a16="http://schemas.microsoft.com/office/drawing/2014/main" id="{B0CAB5D5-41E8-0C4D-92F9-47F71D50A8F6}"/>
              </a:ext>
            </a:extLst>
          </p:cNvPr>
          <p:cNvSpPr>
            <a:spLocks noGrp="1"/>
          </p:cNvSpPr>
          <p:nvPr>
            <p:ph type="body" sz="quarter" idx="22" hasCustomPrompt="1"/>
          </p:nvPr>
        </p:nvSpPr>
        <p:spPr>
          <a:xfrm>
            <a:off x="32213054" y="28810936"/>
            <a:ext cx="9574270"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33" name="Text Placeholder 23">
            <a:extLst>
              <a:ext uri="{FF2B5EF4-FFF2-40B4-BE49-F238E27FC236}">
                <a16:creationId xmlns:a16="http://schemas.microsoft.com/office/drawing/2014/main" id="{A9A0709D-0ED6-A94C-BB3D-50DC9C55FBD1}"/>
              </a:ext>
            </a:extLst>
          </p:cNvPr>
          <p:cNvSpPr>
            <a:spLocks noGrp="1"/>
          </p:cNvSpPr>
          <p:nvPr>
            <p:ph type="body" sz="quarter" idx="26" hasCustomPrompt="1"/>
          </p:nvPr>
        </p:nvSpPr>
        <p:spPr>
          <a:xfrm>
            <a:off x="32213054" y="30908545"/>
            <a:ext cx="9574270"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5880">
                <a:solidFill>
                  <a:schemeClr val="accent6"/>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Family Doctor</a:t>
            </a:r>
          </a:p>
          <a:p>
            <a:pPr lvl="0"/>
            <a:endParaRPr lang="en-US" dirty="0"/>
          </a:p>
        </p:txBody>
      </p:sp>
      <p:sp>
        <p:nvSpPr>
          <p:cNvPr id="38" name="Picture Placeholder 17">
            <a:extLst>
              <a:ext uri="{FF2B5EF4-FFF2-40B4-BE49-F238E27FC236}">
                <a16:creationId xmlns:a16="http://schemas.microsoft.com/office/drawing/2014/main" id="{71871A4E-2031-A349-9C64-4686DCC9B9E6}"/>
              </a:ext>
            </a:extLst>
          </p:cNvPr>
          <p:cNvSpPr>
            <a:spLocks noGrp="1"/>
          </p:cNvSpPr>
          <p:nvPr>
            <p:ph type="pic" sz="quarter" idx="27"/>
          </p:nvPr>
        </p:nvSpPr>
        <p:spPr>
          <a:xfrm>
            <a:off x="20830430" y="15627921"/>
            <a:ext cx="9574270" cy="11890603"/>
          </a:xfrm>
        </p:spPr>
        <p:txBody>
          <a:bodyPr/>
          <a:lstStyle/>
          <a:p>
            <a:r>
              <a:rPr lang="en-US"/>
              <a:t>Click icon to add picture</a:t>
            </a:r>
            <a:endParaRPr lang="en-US" dirty="0"/>
          </a:p>
        </p:txBody>
      </p:sp>
      <p:sp>
        <p:nvSpPr>
          <p:cNvPr id="39" name="Text Placeholder 23">
            <a:extLst>
              <a:ext uri="{FF2B5EF4-FFF2-40B4-BE49-F238E27FC236}">
                <a16:creationId xmlns:a16="http://schemas.microsoft.com/office/drawing/2014/main" id="{C2DFC957-7301-9E45-959F-899AB05879AD}"/>
              </a:ext>
            </a:extLst>
          </p:cNvPr>
          <p:cNvSpPr>
            <a:spLocks noGrp="1"/>
          </p:cNvSpPr>
          <p:nvPr>
            <p:ph type="body" sz="quarter" idx="28" hasCustomPrompt="1"/>
          </p:nvPr>
        </p:nvSpPr>
        <p:spPr>
          <a:xfrm>
            <a:off x="20830430" y="28810936"/>
            <a:ext cx="9574270"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40" name="Text Placeholder 23">
            <a:extLst>
              <a:ext uri="{FF2B5EF4-FFF2-40B4-BE49-F238E27FC236}">
                <a16:creationId xmlns:a16="http://schemas.microsoft.com/office/drawing/2014/main" id="{76BB1C30-4278-284B-BA33-00DEB0BA1B93}"/>
              </a:ext>
            </a:extLst>
          </p:cNvPr>
          <p:cNvSpPr>
            <a:spLocks noGrp="1"/>
          </p:cNvSpPr>
          <p:nvPr>
            <p:ph type="body" sz="quarter" idx="29" hasCustomPrompt="1"/>
          </p:nvPr>
        </p:nvSpPr>
        <p:spPr>
          <a:xfrm>
            <a:off x="20830430" y="30908545"/>
            <a:ext cx="9574270"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5880">
                <a:solidFill>
                  <a:schemeClr val="accent6"/>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Family Doctor</a:t>
            </a:r>
          </a:p>
          <a:p>
            <a:pPr lvl="0"/>
            <a:endParaRPr lang="en-US" dirty="0"/>
          </a:p>
        </p:txBody>
      </p:sp>
      <p:sp>
        <p:nvSpPr>
          <p:cNvPr id="41" name="Picture Placeholder 17">
            <a:extLst>
              <a:ext uri="{FF2B5EF4-FFF2-40B4-BE49-F238E27FC236}">
                <a16:creationId xmlns:a16="http://schemas.microsoft.com/office/drawing/2014/main" id="{80801E07-A27E-924F-B726-C06821A6C60E}"/>
              </a:ext>
            </a:extLst>
          </p:cNvPr>
          <p:cNvSpPr>
            <a:spLocks noGrp="1"/>
          </p:cNvSpPr>
          <p:nvPr>
            <p:ph type="pic" sz="quarter" idx="30"/>
          </p:nvPr>
        </p:nvSpPr>
        <p:spPr>
          <a:xfrm>
            <a:off x="9447803" y="15627921"/>
            <a:ext cx="9574270" cy="11890603"/>
          </a:xfrm>
        </p:spPr>
        <p:txBody>
          <a:bodyPr/>
          <a:lstStyle/>
          <a:p>
            <a:r>
              <a:rPr lang="en-US"/>
              <a:t>Click icon to add picture</a:t>
            </a:r>
            <a:endParaRPr lang="en-US" dirty="0"/>
          </a:p>
        </p:txBody>
      </p:sp>
      <p:sp>
        <p:nvSpPr>
          <p:cNvPr id="42" name="Text Placeholder 23">
            <a:extLst>
              <a:ext uri="{FF2B5EF4-FFF2-40B4-BE49-F238E27FC236}">
                <a16:creationId xmlns:a16="http://schemas.microsoft.com/office/drawing/2014/main" id="{89E4B31D-B9FF-4642-9F3F-A1B98C95B903}"/>
              </a:ext>
            </a:extLst>
          </p:cNvPr>
          <p:cNvSpPr>
            <a:spLocks noGrp="1"/>
          </p:cNvSpPr>
          <p:nvPr>
            <p:ph type="body" sz="quarter" idx="31" hasCustomPrompt="1"/>
          </p:nvPr>
        </p:nvSpPr>
        <p:spPr>
          <a:xfrm>
            <a:off x="9447808" y="28829091"/>
            <a:ext cx="9574270"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43" name="Text Placeholder 23">
            <a:extLst>
              <a:ext uri="{FF2B5EF4-FFF2-40B4-BE49-F238E27FC236}">
                <a16:creationId xmlns:a16="http://schemas.microsoft.com/office/drawing/2014/main" id="{1819FA29-A460-5441-A67B-510620E1291D}"/>
              </a:ext>
            </a:extLst>
          </p:cNvPr>
          <p:cNvSpPr>
            <a:spLocks noGrp="1"/>
          </p:cNvSpPr>
          <p:nvPr>
            <p:ph type="body" sz="quarter" idx="32" hasCustomPrompt="1"/>
          </p:nvPr>
        </p:nvSpPr>
        <p:spPr>
          <a:xfrm>
            <a:off x="9447808" y="30926700"/>
            <a:ext cx="9574270"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5880">
                <a:solidFill>
                  <a:schemeClr val="accent6"/>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Family Doctor</a:t>
            </a:r>
          </a:p>
          <a:p>
            <a:pPr lvl="0"/>
            <a:endParaRPr lang="en-US" dirty="0"/>
          </a:p>
        </p:txBody>
      </p:sp>
      <p:sp>
        <p:nvSpPr>
          <p:cNvPr id="6" name="TextBox 5">
            <a:extLst>
              <a:ext uri="{FF2B5EF4-FFF2-40B4-BE49-F238E27FC236}">
                <a16:creationId xmlns:a16="http://schemas.microsoft.com/office/drawing/2014/main" id="{D54882D5-94E6-1E46-B996-DDC48529F3DD}"/>
              </a:ext>
            </a:extLst>
          </p:cNvPr>
          <p:cNvSpPr txBox="1"/>
          <p:nvPr userDrawn="1"/>
        </p:nvSpPr>
        <p:spPr>
          <a:xfrm>
            <a:off x="9829809" y="1905004"/>
            <a:ext cx="184731" cy="492571"/>
          </a:xfrm>
          <a:prstGeom prst="rect">
            <a:avLst/>
          </a:prstGeom>
          <a:solidFill>
            <a:schemeClr val="bg1">
              <a:alpha val="0"/>
            </a:schemeClr>
          </a:solidFill>
        </p:spPr>
        <p:txBody>
          <a:bodyPr wrap="none" rtlCol="0">
            <a:spAutoFit/>
          </a:bodyPr>
          <a:lstStyle/>
          <a:p>
            <a:endParaRPr lang="en-US" sz="2601" dirty="0"/>
          </a:p>
        </p:txBody>
      </p:sp>
    </p:spTree>
    <p:extLst>
      <p:ext uri="{BB962C8B-B14F-4D97-AF65-F5344CB8AC3E}">
        <p14:creationId xmlns:p14="http://schemas.microsoft.com/office/powerpoint/2010/main" val="326337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4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2080260" y="3200400"/>
            <a:ext cx="47045880" cy="576072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2080260" y="8544469"/>
            <a:ext cx="47045880" cy="2773680"/>
          </a:xfrm>
        </p:spPr>
        <p:txBody>
          <a:bodyPr>
            <a:normAutofit/>
          </a:bodyPr>
          <a:lstStyle>
            <a:lvl1pPr marL="0" indent="0">
              <a:buNone/>
              <a:defRPr sz="7560">
                <a:solidFill>
                  <a:schemeClr val="tx2"/>
                </a:solidFill>
              </a:defRPr>
            </a:lvl1pPr>
          </a:lstStyle>
          <a:p>
            <a:pPr lvl="0"/>
            <a:r>
              <a:rPr lang="en-US"/>
              <a:t>Click to edit Master text styles</a:t>
            </a:r>
          </a:p>
        </p:txBody>
      </p:sp>
      <p:sp>
        <p:nvSpPr>
          <p:cNvPr id="18" name="Picture Placeholder 17">
            <a:extLst>
              <a:ext uri="{FF2B5EF4-FFF2-40B4-BE49-F238E27FC236}">
                <a16:creationId xmlns:a16="http://schemas.microsoft.com/office/drawing/2014/main" id="{FF8B0B3E-92DD-3F49-9398-E55864ED1405}"/>
              </a:ext>
            </a:extLst>
          </p:cNvPr>
          <p:cNvSpPr>
            <a:spLocks noGrp="1"/>
          </p:cNvSpPr>
          <p:nvPr>
            <p:ph type="pic" sz="quarter" idx="14"/>
          </p:nvPr>
        </p:nvSpPr>
        <p:spPr>
          <a:xfrm>
            <a:off x="5020708" y="13566143"/>
            <a:ext cx="4227195" cy="5636260"/>
          </a:xfrm>
        </p:spPr>
        <p:txBody>
          <a:bodyPr/>
          <a:lstStyle/>
          <a:p>
            <a:r>
              <a:rPr lang="en-US"/>
              <a:t>Click icon to add picture</a:t>
            </a:r>
            <a:endParaRPr lang="en-US" dirty="0"/>
          </a:p>
        </p:txBody>
      </p:sp>
      <p:sp>
        <p:nvSpPr>
          <p:cNvPr id="19" name="Picture Placeholder 17">
            <a:extLst>
              <a:ext uri="{FF2B5EF4-FFF2-40B4-BE49-F238E27FC236}">
                <a16:creationId xmlns:a16="http://schemas.microsoft.com/office/drawing/2014/main" id="{12F282DB-E6B4-F540-BCBB-7174C9839D1F}"/>
              </a:ext>
            </a:extLst>
          </p:cNvPr>
          <p:cNvSpPr>
            <a:spLocks noGrp="1"/>
          </p:cNvSpPr>
          <p:nvPr>
            <p:ph type="pic" sz="quarter" idx="15"/>
          </p:nvPr>
        </p:nvSpPr>
        <p:spPr>
          <a:xfrm>
            <a:off x="17342918" y="13566143"/>
            <a:ext cx="4227195" cy="5636260"/>
          </a:xfrm>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F41E45B0-CC6B-6D43-B184-03F3AC5056F2}"/>
              </a:ext>
            </a:extLst>
          </p:cNvPr>
          <p:cNvSpPr>
            <a:spLocks noGrp="1"/>
          </p:cNvSpPr>
          <p:nvPr>
            <p:ph type="pic" sz="quarter" idx="16"/>
          </p:nvPr>
        </p:nvSpPr>
        <p:spPr>
          <a:xfrm>
            <a:off x="29628881" y="13566143"/>
            <a:ext cx="4227195" cy="5636260"/>
          </a:xfrm>
        </p:spPr>
        <p:txBody>
          <a:bodyPr/>
          <a:lstStyle/>
          <a:p>
            <a:r>
              <a:rPr lang="en-US"/>
              <a:t>Click icon to add picture</a:t>
            </a:r>
            <a:endParaRPr lang="en-US" dirty="0"/>
          </a:p>
        </p:txBody>
      </p:sp>
      <p:sp>
        <p:nvSpPr>
          <p:cNvPr id="22" name="Text Placeholder 21">
            <a:extLst>
              <a:ext uri="{FF2B5EF4-FFF2-40B4-BE49-F238E27FC236}">
                <a16:creationId xmlns:a16="http://schemas.microsoft.com/office/drawing/2014/main" id="{883559AD-0EC2-A04B-B344-2395923F09EB}"/>
              </a:ext>
            </a:extLst>
          </p:cNvPr>
          <p:cNvSpPr>
            <a:spLocks noGrp="1"/>
          </p:cNvSpPr>
          <p:nvPr>
            <p:ph type="body" sz="quarter" idx="17" hasCustomPrompt="1"/>
          </p:nvPr>
        </p:nvSpPr>
        <p:spPr>
          <a:xfrm>
            <a:off x="2123457" y="22976120"/>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73111D9F-69F8-5A4C-B62B-739CE2A4940C}"/>
              </a:ext>
            </a:extLst>
          </p:cNvPr>
          <p:cNvSpPr>
            <a:spLocks noGrp="1"/>
          </p:cNvSpPr>
          <p:nvPr>
            <p:ph type="body" sz="quarter" idx="18" hasCustomPrompt="1"/>
          </p:nvPr>
        </p:nvSpPr>
        <p:spPr>
          <a:xfrm>
            <a:off x="2011139" y="20466555"/>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5" name="Text Placeholder 21">
            <a:extLst>
              <a:ext uri="{FF2B5EF4-FFF2-40B4-BE49-F238E27FC236}">
                <a16:creationId xmlns:a16="http://schemas.microsoft.com/office/drawing/2014/main" id="{36891DB7-CE1A-7843-B7DB-ECE3193607A6}"/>
              </a:ext>
            </a:extLst>
          </p:cNvPr>
          <p:cNvSpPr>
            <a:spLocks noGrp="1"/>
          </p:cNvSpPr>
          <p:nvPr>
            <p:ph type="body" sz="quarter" idx="19" hasCustomPrompt="1"/>
          </p:nvPr>
        </p:nvSpPr>
        <p:spPr>
          <a:xfrm>
            <a:off x="14475757" y="22976120"/>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26" name="Text Placeholder 23">
            <a:extLst>
              <a:ext uri="{FF2B5EF4-FFF2-40B4-BE49-F238E27FC236}">
                <a16:creationId xmlns:a16="http://schemas.microsoft.com/office/drawing/2014/main" id="{28D28949-A55C-5247-B715-F4EE67C0F59F}"/>
              </a:ext>
            </a:extLst>
          </p:cNvPr>
          <p:cNvSpPr>
            <a:spLocks noGrp="1"/>
          </p:cNvSpPr>
          <p:nvPr>
            <p:ph type="body" sz="quarter" idx="20" hasCustomPrompt="1"/>
          </p:nvPr>
        </p:nvSpPr>
        <p:spPr>
          <a:xfrm>
            <a:off x="14455983" y="20466555"/>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7" name="Text Placeholder 21">
            <a:extLst>
              <a:ext uri="{FF2B5EF4-FFF2-40B4-BE49-F238E27FC236}">
                <a16:creationId xmlns:a16="http://schemas.microsoft.com/office/drawing/2014/main" id="{2A1E8103-3492-CF48-BBFB-B4F8F843084F}"/>
              </a:ext>
            </a:extLst>
          </p:cNvPr>
          <p:cNvSpPr>
            <a:spLocks noGrp="1"/>
          </p:cNvSpPr>
          <p:nvPr>
            <p:ph type="body" sz="quarter" idx="21" hasCustomPrompt="1"/>
          </p:nvPr>
        </p:nvSpPr>
        <p:spPr>
          <a:xfrm>
            <a:off x="26828059" y="22976120"/>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28" name="Text Placeholder 23">
            <a:extLst>
              <a:ext uri="{FF2B5EF4-FFF2-40B4-BE49-F238E27FC236}">
                <a16:creationId xmlns:a16="http://schemas.microsoft.com/office/drawing/2014/main" id="{B0CAB5D5-41E8-0C4D-92F9-47F71D50A8F6}"/>
              </a:ext>
            </a:extLst>
          </p:cNvPr>
          <p:cNvSpPr>
            <a:spLocks noGrp="1"/>
          </p:cNvSpPr>
          <p:nvPr>
            <p:ph type="body" sz="quarter" idx="22" hasCustomPrompt="1"/>
          </p:nvPr>
        </p:nvSpPr>
        <p:spPr>
          <a:xfrm>
            <a:off x="26808284" y="20466555"/>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37" name="Picture Placeholder 17">
            <a:extLst>
              <a:ext uri="{FF2B5EF4-FFF2-40B4-BE49-F238E27FC236}">
                <a16:creationId xmlns:a16="http://schemas.microsoft.com/office/drawing/2014/main" id="{79CBD869-3C26-0A48-AFBD-3C9312C7F9B9}"/>
              </a:ext>
            </a:extLst>
          </p:cNvPr>
          <p:cNvSpPr>
            <a:spLocks noGrp="1"/>
          </p:cNvSpPr>
          <p:nvPr>
            <p:ph type="pic" sz="quarter" idx="23"/>
          </p:nvPr>
        </p:nvSpPr>
        <p:spPr>
          <a:xfrm>
            <a:off x="41983203" y="13566143"/>
            <a:ext cx="4227195" cy="5636260"/>
          </a:xfrm>
        </p:spPr>
        <p:txBody>
          <a:bodyPr/>
          <a:lstStyle/>
          <a:p>
            <a:r>
              <a:rPr lang="en-US"/>
              <a:t>Click icon to add picture</a:t>
            </a:r>
            <a:endParaRPr lang="en-US" dirty="0"/>
          </a:p>
        </p:txBody>
      </p:sp>
      <p:sp>
        <p:nvSpPr>
          <p:cNvPr id="38" name="Text Placeholder 21">
            <a:extLst>
              <a:ext uri="{FF2B5EF4-FFF2-40B4-BE49-F238E27FC236}">
                <a16:creationId xmlns:a16="http://schemas.microsoft.com/office/drawing/2014/main" id="{6C466AB3-E7C5-ED49-93D9-168EAAE24C2A}"/>
              </a:ext>
            </a:extLst>
          </p:cNvPr>
          <p:cNvSpPr>
            <a:spLocks noGrp="1"/>
          </p:cNvSpPr>
          <p:nvPr>
            <p:ph type="body" sz="quarter" idx="24" hasCustomPrompt="1"/>
          </p:nvPr>
        </p:nvSpPr>
        <p:spPr>
          <a:xfrm>
            <a:off x="39182375" y="22976120"/>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39" name="Text Placeholder 23">
            <a:extLst>
              <a:ext uri="{FF2B5EF4-FFF2-40B4-BE49-F238E27FC236}">
                <a16:creationId xmlns:a16="http://schemas.microsoft.com/office/drawing/2014/main" id="{A3C64524-B4BD-0846-9577-AD42D41DE0CB}"/>
              </a:ext>
            </a:extLst>
          </p:cNvPr>
          <p:cNvSpPr>
            <a:spLocks noGrp="1"/>
          </p:cNvSpPr>
          <p:nvPr>
            <p:ph type="body" sz="quarter" idx="25" hasCustomPrompt="1"/>
          </p:nvPr>
        </p:nvSpPr>
        <p:spPr>
          <a:xfrm>
            <a:off x="39162602" y="20466555"/>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Tree>
    <p:extLst>
      <p:ext uri="{BB962C8B-B14F-4D97-AF65-F5344CB8AC3E}">
        <p14:creationId xmlns:p14="http://schemas.microsoft.com/office/powerpoint/2010/main" val="2604963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Two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2080260" y="3200400"/>
            <a:ext cx="47045880" cy="576072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2080260" y="8544469"/>
            <a:ext cx="47045880" cy="2773680"/>
          </a:xfrm>
        </p:spPr>
        <p:txBody>
          <a:bodyPr>
            <a:normAutofit/>
          </a:bodyPr>
          <a:lstStyle>
            <a:lvl1pPr marL="0" indent="0">
              <a:buNone/>
              <a:defRPr sz="7560">
                <a:solidFill>
                  <a:schemeClr val="tx2"/>
                </a:solidFill>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713B37F8-5847-CD4D-8E83-0ABA25C9E6B6}"/>
              </a:ext>
            </a:extLst>
          </p:cNvPr>
          <p:cNvSpPr>
            <a:spLocks noGrp="1"/>
          </p:cNvSpPr>
          <p:nvPr>
            <p:ph idx="1" hasCustomPrompt="1"/>
          </p:nvPr>
        </p:nvSpPr>
        <p:spPr>
          <a:xfrm>
            <a:off x="2080269" y="18562320"/>
            <a:ext cx="22712713" cy="16642080"/>
          </a:xfrm>
        </p:spPr>
        <p:txBody>
          <a:bodyPr/>
          <a:lstStyle>
            <a:lvl1pPr marL="1226864" indent="-973490">
              <a:buFont typeface="Arial" panose="020B0604020202020204" pitchFamily="34" charset="0"/>
              <a:buChar char="•"/>
              <a:tabLst/>
              <a:defRPr sz="756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err="1"/>
              <a:t>Etiam</a:t>
            </a:r>
            <a:r>
              <a:rPr lang="en-US" dirty="0"/>
              <a:t> </a:t>
            </a:r>
            <a:r>
              <a:rPr lang="en-US" dirty="0" err="1"/>
              <a:t>aliquet</a:t>
            </a:r>
            <a:r>
              <a:rPr lang="en-US" dirty="0"/>
              <a:t> </a:t>
            </a:r>
            <a:r>
              <a:rPr lang="en-US" dirty="0" err="1"/>
              <a:t>eu</a:t>
            </a:r>
            <a:r>
              <a:rPr lang="en-US" dirty="0"/>
              <a:t> mi </a:t>
            </a:r>
            <a:r>
              <a:rPr lang="en-US" dirty="0" err="1"/>
              <a:t>quis</a:t>
            </a:r>
            <a:r>
              <a:rPr lang="en-US" dirty="0"/>
              <a:t> lacinia. 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a:t>
            </a:r>
          </a:p>
          <a:p>
            <a:pPr lvl="0"/>
            <a:endParaRPr lang="en-US" dirty="0"/>
          </a:p>
        </p:txBody>
      </p:sp>
      <p:sp>
        <p:nvSpPr>
          <p:cNvPr id="21" name="Content Placeholder 2">
            <a:extLst>
              <a:ext uri="{FF2B5EF4-FFF2-40B4-BE49-F238E27FC236}">
                <a16:creationId xmlns:a16="http://schemas.microsoft.com/office/drawing/2014/main" id="{057AA594-1D56-3A40-BEF6-2150CDA80AE7}"/>
              </a:ext>
            </a:extLst>
          </p:cNvPr>
          <p:cNvSpPr>
            <a:spLocks noGrp="1"/>
          </p:cNvSpPr>
          <p:nvPr>
            <p:ph idx="14" hasCustomPrompt="1"/>
          </p:nvPr>
        </p:nvSpPr>
        <p:spPr>
          <a:xfrm>
            <a:off x="26435719" y="18562320"/>
            <a:ext cx="22712713" cy="16642080"/>
          </a:xfrm>
        </p:spPr>
        <p:txBody>
          <a:bodyPr/>
          <a:lstStyle>
            <a:lvl1pPr marL="1200194" indent="-946818">
              <a:buFont typeface="Arial" panose="020B0604020202020204" pitchFamily="34" charset="0"/>
              <a:buChar char="•"/>
              <a:tabLst/>
              <a:defRPr sz="756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p>
          <a:p>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a:t>
            </a:r>
          </a:p>
          <a:p>
            <a:pPr lvl="0"/>
            <a:endParaRPr lang="en-US" dirty="0"/>
          </a:p>
        </p:txBody>
      </p:sp>
      <p:sp>
        <p:nvSpPr>
          <p:cNvPr id="10" name="Text Placeholder 9">
            <a:extLst>
              <a:ext uri="{FF2B5EF4-FFF2-40B4-BE49-F238E27FC236}">
                <a16:creationId xmlns:a16="http://schemas.microsoft.com/office/drawing/2014/main" id="{4B9637BA-0A76-C14B-9EF5-EB3DC87C79E8}"/>
              </a:ext>
            </a:extLst>
          </p:cNvPr>
          <p:cNvSpPr>
            <a:spLocks noGrp="1"/>
          </p:cNvSpPr>
          <p:nvPr>
            <p:ph type="body" sz="quarter" idx="17"/>
          </p:nvPr>
        </p:nvSpPr>
        <p:spPr>
          <a:xfrm>
            <a:off x="2080262" y="13868400"/>
            <a:ext cx="22709505" cy="3627120"/>
          </a:xfrm>
        </p:spPr>
        <p:txBody>
          <a:bodyPr>
            <a:noAutofit/>
          </a:bodyPr>
          <a:lstStyle>
            <a:lvl1pPr marL="0" indent="0">
              <a:buNone/>
              <a:defRPr sz="15118" b="0">
                <a:solidFill>
                  <a:srgbClr val="1CB7BA"/>
                </a:solidFill>
              </a:defRPr>
            </a:lvl1pPr>
          </a:lstStyle>
          <a:p>
            <a:pPr lvl="0"/>
            <a:r>
              <a:rPr lang="en-US"/>
              <a:t>Click to edit Master text styles</a:t>
            </a:r>
          </a:p>
        </p:txBody>
      </p:sp>
      <p:sp>
        <p:nvSpPr>
          <p:cNvPr id="30" name="Text Placeholder 9">
            <a:extLst>
              <a:ext uri="{FF2B5EF4-FFF2-40B4-BE49-F238E27FC236}">
                <a16:creationId xmlns:a16="http://schemas.microsoft.com/office/drawing/2014/main" id="{2BF37D4B-EFF6-554F-9C61-8EFFFDD11B0F}"/>
              </a:ext>
            </a:extLst>
          </p:cNvPr>
          <p:cNvSpPr>
            <a:spLocks noGrp="1"/>
          </p:cNvSpPr>
          <p:nvPr>
            <p:ph type="body" sz="quarter" idx="18"/>
          </p:nvPr>
        </p:nvSpPr>
        <p:spPr>
          <a:xfrm>
            <a:off x="26391230" y="13868400"/>
            <a:ext cx="22709505" cy="2560320"/>
          </a:xfrm>
        </p:spPr>
        <p:txBody>
          <a:bodyPr>
            <a:noAutofit/>
          </a:bodyPr>
          <a:lstStyle>
            <a:lvl1pPr marL="0" indent="0">
              <a:buNone/>
              <a:defRPr sz="15118" b="0">
                <a:solidFill>
                  <a:srgbClr val="1CB7BA"/>
                </a:solidFill>
              </a:defRPr>
            </a:lvl1pPr>
          </a:lstStyle>
          <a:p>
            <a:pPr lvl="0"/>
            <a:r>
              <a:rPr lang="en-US"/>
              <a:t>Click to edit Master text styles</a:t>
            </a:r>
          </a:p>
        </p:txBody>
      </p:sp>
    </p:spTree>
    <p:extLst>
      <p:ext uri="{BB962C8B-B14F-4D97-AF65-F5344CB8AC3E}">
        <p14:creationId xmlns:p14="http://schemas.microsoft.com/office/powerpoint/2010/main" val="1010445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fograph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26723-38CE-C642-BC4A-ECCB2AC20C5D}"/>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3" name="Footer Placeholder 2">
            <a:extLst>
              <a:ext uri="{FF2B5EF4-FFF2-40B4-BE49-F238E27FC236}">
                <a16:creationId xmlns:a16="http://schemas.microsoft.com/office/drawing/2014/main" id="{E50C606B-FBF5-854D-B58F-8AD779ABF298}"/>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4" name="Slide Number Placeholder 3">
            <a:extLst>
              <a:ext uri="{FF2B5EF4-FFF2-40B4-BE49-F238E27FC236}">
                <a16:creationId xmlns:a16="http://schemas.microsoft.com/office/drawing/2014/main" id="{A40A2C29-61AA-C24B-AD48-CD00C23D033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5" name="Title 1">
            <a:extLst>
              <a:ext uri="{FF2B5EF4-FFF2-40B4-BE49-F238E27FC236}">
                <a16:creationId xmlns:a16="http://schemas.microsoft.com/office/drawing/2014/main" id="{62C1652F-6E0C-F84B-B203-4099BE7D9737}"/>
              </a:ext>
            </a:extLst>
          </p:cNvPr>
          <p:cNvSpPr>
            <a:spLocks noGrp="1"/>
          </p:cNvSpPr>
          <p:nvPr>
            <p:ph type="title"/>
          </p:nvPr>
        </p:nvSpPr>
        <p:spPr>
          <a:xfrm>
            <a:off x="2080260" y="3200400"/>
            <a:ext cx="47045880" cy="576072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03FB34F5-1DF2-D945-B8F8-3283677DAA63}"/>
              </a:ext>
            </a:extLst>
          </p:cNvPr>
          <p:cNvSpPr>
            <a:spLocks noGrp="1"/>
          </p:cNvSpPr>
          <p:nvPr>
            <p:ph type="body" sz="quarter" idx="13"/>
          </p:nvPr>
        </p:nvSpPr>
        <p:spPr>
          <a:xfrm>
            <a:off x="2080260" y="8544469"/>
            <a:ext cx="47045880" cy="2773680"/>
          </a:xfrm>
        </p:spPr>
        <p:txBody>
          <a:bodyPr>
            <a:normAutofit/>
          </a:bodyPr>
          <a:lstStyle>
            <a:lvl1pPr marL="0" indent="0">
              <a:buNone/>
              <a:defRPr sz="7560">
                <a:solidFill>
                  <a:schemeClr val="tx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E1320C99-D6BF-6E44-9358-60C23421F20D}"/>
              </a:ext>
            </a:extLst>
          </p:cNvPr>
          <p:cNvSpPr>
            <a:spLocks noGrp="1"/>
          </p:cNvSpPr>
          <p:nvPr>
            <p:ph type="body" sz="quarter" idx="14" hasCustomPrompt="1"/>
          </p:nvPr>
        </p:nvSpPr>
        <p:spPr>
          <a:xfrm>
            <a:off x="2080260" y="17495520"/>
            <a:ext cx="13281660" cy="17708880"/>
          </a:xfrm>
          <a:ln w="25400">
            <a:solidFill>
              <a:srgbClr val="1CB7BA"/>
            </a:solidFill>
          </a:ln>
        </p:spPr>
        <p:txBody>
          <a:bodyPr lIns="91440" tIns="182880" rIns="182880">
            <a:normAutofit/>
          </a:bodyPr>
          <a:lstStyle>
            <a:lvl1pPr marL="1226864" indent="-973490">
              <a:buFont typeface="Arial" panose="020B0604020202020204" pitchFamily="34" charset="0"/>
              <a:buChar char="•"/>
              <a:tabLst/>
              <a:defRPr sz="7560">
                <a:solidFill>
                  <a:schemeClr val="accent6"/>
                </a:solidFill>
              </a:defRPr>
            </a:lvl1pPr>
            <a:lvl2pPr>
              <a:defRPr sz="7560"/>
            </a:lvl2pPr>
          </a:lstStyle>
          <a:p>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a:extLst>
              <a:ext uri="{FF2B5EF4-FFF2-40B4-BE49-F238E27FC236}">
                <a16:creationId xmlns:a16="http://schemas.microsoft.com/office/drawing/2014/main" id="{426139D5-7928-724A-8B67-33921E12CD69}"/>
              </a:ext>
            </a:extLst>
          </p:cNvPr>
          <p:cNvSpPr>
            <a:spLocks noGrp="1"/>
          </p:cNvSpPr>
          <p:nvPr>
            <p:ph type="body" sz="quarter" idx="15" hasCustomPrompt="1"/>
          </p:nvPr>
        </p:nvSpPr>
        <p:spPr>
          <a:xfrm>
            <a:off x="2080260" y="13943675"/>
            <a:ext cx="13281660" cy="3627120"/>
          </a:xfrm>
          <a:solidFill>
            <a:schemeClr val="accent2"/>
          </a:solidFill>
          <a:ln w="28575">
            <a:solidFill>
              <a:srgbClr val="1CB7BA"/>
            </a:solidFill>
          </a:ln>
        </p:spPr>
        <p:txBody>
          <a:bodyPr lIns="91440" tIns="91440" rIns="0" anchor="ctr">
            <a:normAutofit/>
          </a:bodyPr>
          <a:lstStyle>
            <a:lvl1pPr marL="0" indent="0" algn="ctr">
              <a:buFont typeface="Arial" panose="020B0604020202020204" pitchFamily="34" charset="0"/>
              <a:buNone/>
              <a:defRPr sz="8400" b="1">
                <a:solidFill>
                  <a:schemeClr val="tx1"/>
                </a:solidFill>
              </a:defRPr>
            </a:lvl1pPr>
            <a:lvl2pPr>
              <a:defRPr sz="7560"/>
            </a:lvl2pPr>
          </a:lstStyle>
          <a:p>
            <a:pPr lvl="0"/>
            <a:r>
              <a:rPr lang="en-US" dirty="0"/>
              <a:t>Click here to edit</a:t>
            </a:r>
          </a:p>
        </p:txBody>
      </p:sp>
      <p:sp>
        <p:nvSpPr>
          <p:cNvPr id="34" name="Text Placeholder 7">
            <a:extLst>
              <a:ext uri="{FF2B5EF4-FFF2-40B4-BE49-F238E27FC236}">
                <a16:creationId xmlns:a16="http://schemas.microsoft.com/office/drawing/2014/main" id="{7BAAE294-2A95-664C-9410-8C3DDBFDECD9}"/>
              </a:ext>
            </a:extLst>
          </p:cNvPr>
          <p:cNvSpPr>
            <a:spLocks noGrp="1"/>
          </p:cNvSpPr>
          <p:nvPr>
            <p:ph type="body" sz="quarter" idx="17" hasCustomPrompt="1"/>
          </p:nvPr>
        </p:nvSpPr>
        <p:spPr>
          <a:xfrm>
            <a:off x="18962370" y="13943675"/>
            <a:ext cx="13281660" cy="3627120"/>
          </a:xfrm>
          <a:solidFill>
            <a:schemeClr val="accent2"/>
          </a:solidFill>
          <a:ln w="28575">
            <a:solidFill>
              <a:srgbClr val="1CB7BA"/>
            </a:solidFill>
          </a:ln>
        </p:spPr>
        <p:txBody>
          <a:bodyPr lIns="91440" tIns="91440" rIns="0" anchor="ctr">
            <a:normAutofit/>
          </a:bodyPr>
          <a:lstStyle>
            <a:lvl1pPr marL="0" indent="0" algn="ctr">
              <a:buFont typeface="Arial" panose="020B0604020202020204" pitchFamily="34" charset="0"/>
              <a:buNone/>
              <a:defRPr sz="8400" b="1">
                <a:solidFill>
                  <a:schemeClr val="tx1"/>
                </a:solidFill>
              </a:defRPr>
            </a:lvl1pPr>
            <a:lvl2pPr>
              <a:defRPr sz="7560"/>
            </a:lvl2pPr>
          </a:lstStyle>
          <a:p>
            <a:pPr lvl="0"/>
            <a:r>
              <a:rPr lang="en-US" dirty="0"/>
              <a:t>Click here to edit</a:t>
            </a:r>
          </a:p>
        </p:txBody>
      </p:sp>
      <p:sp>
        <p:nvSpPr>
          <p:cNvPr id="36" name="Text Placeholder 7">
            <a:extLst>
              <a:ext uri="{FF2B5EF4-FFF2-40B4-BE49-F238E27FC236}">
                <a16:creationId xmlns:a16="http://schemas.microsoft.com/office/drawing/2014/main" id="{70BF6DDE-5162-9845-B419-792BDD3FA29A}"/>
              </a:ext>
            </a:extLst>
          </p:cNvPr>
          <p:cNvSpPr>
            <a:spLocks noGrp="1"/>
          </p:cNvSpPr>
          <p:nvPr>
            <p:ph type="body" sz="quarter" idx="19" hasCustomPrompt="1"/>
          </p:nvPr>
        </p:nvSpPr>
        <p:spPr>
          <a:xfrm>
            <a:off x="35844480" y="13943675"/>
            <a:ext cx="13281660" cy="3627120"/>
          </a:xfrm>
          <a:solidFill>
            <a:schemeClr val="accent2"/>
          </a:solidFill>
          <a:ln w="28575">
            <a:solidFill>
              <a:srgbClr val="1CB7BA"/>
            </a:solidFill>
          </a:ln>
        </p:spPr>
        <p:txBody>
          <a:bodyPr lIns="91440" tIns="91440" rIns="0" anchor="ctr">
            <a:normAutofit/>
          </a:bodyPr>
          <a:lstStyle>
            <a:lvl1pPr marL="0" indent="0" algn="ctr">
              <a:buFont typeface="Arial" panose="020B0604020202020204" pitchFamily="34" charset="0"/>
              <a:buNone/>
              <a:defRPr sz="8400" b="1">
                <a:solidFill>
                  <a:schemeClr val="tx1"/>
                </a:solidFill>
              </a:defRPr>
            </a:lvl1pPr>
            <a:lvl2pPr>
              <a:defRPr sz="7560"/>
            </a:lvl2pPr>
          </a:lstStyle>
          <a:p>
            <a:pPr lvl="0"/>
            <a:r>
              <a:rPr lang="en-US" dirty="0"/>
              <a:t>Click here to edit</a:t>
            </a:r>
          </a:p>
        </p:txBody>
      </p:sp>
      <p:cxnSp>
        <p:nvCxnSpPr>
          <p:cNvPr id="38" name="Straight Arrow Connector 37">
            <a:extLst>
              <a:ext uri="{FF2B5EF4-FFF2-40B4-BE49-F238E27FC236}">
                <a16:creationId xmlns:a16="http://schemas.microsoft.com/office/drawing/2014/main" id="{65EB3F95-72D7-9B46-B3A0-E85D00A0C511}"/>
              </a:ext>
            </a:extLst>
          </p:cNvPr>
          <p:cNvCxnSpPr>
            <a:cxnSpLocks/>
          </p:cNvCxnSpPr>
          <p:nvPr/>
        </p:nvCxnSpPr>
        <p:spPr>
          <a:xfrm>
            <a:off x="16322040" y="25432512"/>
            <a:ext cx="1840230" cy="0"/>
          </a:xfrm>
          <a:prstGeom prst="straightConnector1">
            <a:avLst/>
          </a:prstGeom>
          <a:ln w="28575">
            <a:solidFill>
              <a:srgbClr val="1CB7BA"/>
            </a:solidFill>
            <a:tailEnd type="triangle"/>
          </a:ln>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B3158859-1D60-1B4D-9198-D702B195DE92}"/>
              </a:ext>
            </a:extLst>
          </p:cNvPr>
          <p:cNvCxnSpPr>
            <a:cxnSpLocks/>
          </p:cNvCxnSpPr>
          <p:nvPr/>
        </p:nvCxnSpPr>
        <p:spPr>
          <a:xfrm>
            <a:off x="33092136" y="25432512"/>
            <a:ext cx="1840230" cy="0"/>
          </a:xfrm>
          <a:prstGeom prst="straightConnector1">
            <a:avLst/>
          </a:prstGeom>
          <a:ln w="28575">
            <a:solidFill>
              <a:srgbClr val="1CB7BA"/>
            </a:solidFill>
            <a:tailEnd type="triangle"/>
          </a:ln>
        </p:spPr>
        <p:style>
          <a:lnRef idx="1">
            <a:schemeClr val="accent6"/>
          </a:lnRef>
          <a:fillRef idx="0">
            <a:schemeClr val="accent6"/>
          </a:fillRef>
          <a:effectRef idx="0">
            <a:schemeClr val="accent6"/>
          </a:effectRef>
          <a:fontRef idx="minor">
            <a:schemeClr val="tx1"/>
          </a:fontRef>
        </p:style>
      </p:cxnSp>
      <p:sp>
        <p:nvSpPr>
          <p:cNvPr id="41" name="Text Placeholder 7">
            <a:extLst>
              <a:ext uri="{FF2B5EF4-FFF2-40B4-BE49-F238E27FC236}">
                <a16:creationId xmlns:a16="http://schemas.microsoft.com/office/drawing/2014/main" id="{92517477-0369-E546-82A4-E149D8E3E83F}"/>
              </a:ext>
            </a:extLst>
          </p:cNvPr>
          <p:cNvSpPr>
            <a:spLocks noGrp="1"/>
          </p:cNvSpPr>
          <p:nvPr>
            <p:ph type="body" sz="quarter" idx="20" hasCustomPrompt="1"/>
          </p:nvPr>
        </p:nvSpPr>
        <p:spPr>
          <a:xfrm>
            <a:off x="18978372" y="17495520"/>
            <a:ext cx="13281660" cy="17708880"/>
          </a:xfrm>
          <a:ln w="25400">
            <a:solidFill>
              <a:srgbClr val="1CB7BA"/>
            </a:solidFill>
          </a:ln>
        </p:spPr>
        <p:txBody>
          <a:bodyPr lIns="91440" tIns="182880" rIns="182880">
            <a:normAutofit/>
          </a:bodyPr>
          <a:lstStyle>
            <a:lvl1pPr marL="1226864" indent="-973490">
              <a:buFont typeface="Arial" panose="020B0604020202020204" pitchFamily="34" charset="0"/>
              <a:buChar char="•"/>
              <a:tabLst/>
              <a:defRPr sz="7560">
                <a:solidFill>
                  <a:schemeClr val="accent6"/>
                </a:solidFill>
              </a:defRPr>
            </a:lvl1pPr>
            <a:lvl2pPr>
              <a:defRPr sz="7560"/>
            </a:lvl2pPr>
          </a:lstStyle>
          <a:p>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2" name="Text Placeholder 7">
            <a:extLst>
              <a:ext uri="{FF2B5EF4-FFF2-40B4-BE49-F238E27FC236}">
                <a16:creationId xmlns:a16="http://schemas.microsoft.com/office/drawing/2014/main" id="{2192A37B-0287-3240-AEA7-618F587A99A7}"/>
              </a:ext>
            </a:extLst>
          </p:cNvPr>
          <p:cNvSpPr>
            <a:spLocks noGrp="1"/>
          </p:cNvSpPr>
          <p:nvPr>
            <p:ph type="body" sz="quarter" idx="21" hasCustomPrompt="1"/>
          </p:nvPr>
        </p:nvSpPr>
        <p:spPr>
          <a:xfrm>
            <a:off x="35833812" y="17495520"/>
            <a:ext cx="13281660" cy="17708880"/>
          </a:xfrm>
          <a:ln w="25400">
            <a:solidFill>
              <a:srgbClr val="1CB7BA"/>
            </a:solidFill>
          </a:ln>
        </p:spPr>
        <p:txBody>
          <a:bodyPr lIns="91440" tIns="182880" rIns="182880">
            <a:normAutofit/>
          </a:bodyPr>
          <a:lstStyle>
            <a:lvl1pPr marL="1226864" indent="-973490">
              <a:buFont typeface="Arial" panose="020B0604020202020204" pitchFamily="34" charset="0"/>
              <a:buChar char="•"/>
              <a:tabLst/>
              <a:defRPr sz="7560">
                <a:solidFill>
                  <a:schemeClr val="accent6"/>
                </a:solidFill>
              </a:defRPr>
            </a:lvl1pPr>
            <a:lvl2pPr>
              <a:defRPr sz="7560"/>
            </a:lvl2pPr>
          </a:lstStyle>
          <a:p>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1928260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26723-38CE-C642-BC4A-ECCB2AC20C5D}"/>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3" name="Footer Placeholder 2">
            <a:extLst>
              <a:ext uri="{FF2B5EF4-FFF2-40B4-BE49-F238E27FC236}">
                <a16:creationId xmlns:a16="http://schemas.microsoft.com/office/drawing/2014/main" id="{E50C606B-FBF5-854D-B58F-8AD779ABF298}"/>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4" name="Slide Number Placeholder 3">
            <a:extLst>
              <a:ext uri="{FF2B5EF4-FFF2-40B4-BE49-F238E27FC236}">
                <a16:creationId xmlns:a16="http://schemas.microsoft.com/office/drawing/2014/main" id="{A40A2C29-61AA-C24B-AD48-CD00C23D033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5" name="Title 1">
            <a:extLst>
              <a:ext uri="{FF2B5EF4-FFF2-40B4-BE49-F238E27FC236}">
                <a16:creationId xmlns:a16="http://schemas.microsoft.com/office/drawing/2014/main" id="{62C1652F-6E0C-F84B-B203-4099BE7D9737}"/>
              </a:ext>
            </a:extLst>
          </p:cNvPr>
          <p:cNvSpPr>
            <a:spLocks noGrp="1"/>
          </p:cNvSpPr>
          <p:nvPr>
            <p:ph type="title" hasCustomPrompt="1"/>
          </p:nvPr>
        </p:nvSpPr>
        <p:spPr>
          <a:xfrm>
            <a:off x="2080260" y="3200400"/>
            <a:ext cx="47045880" cy="5760720"/>
          </a:xfrm>
        </p:spPr>
        <p:txBody>
          <a:bodyPr/>
          <a:lstStyle>
            <a:lvl1pPr>
              <a:defRPr b="1" i="0">
                <a:latin typeface="Georgia" panose="02040502050405020303" pitchFamily="18" charset="0"/>
              </a:defRPr>
            </a:lvl1pPr>
          </a:lstStyle>
          <a:p>
            <a:r>
              <a:rPr lang="en-US" dirty="0"/>
              <a:t>Financials</a:t>
            </a:r>
          </a:p>
        </p:txBody>
      </p:sp>
      <p:sp>
        <p:nvSpPr>
          <p:cNvPr id="24" name="Table Placeholder 13">
            <a:extLst>
              <a:ext uri="{FF2B5EF4-FFF2-40B4-BE49-F238E27FC236}">
                <a16:creationId xmlns:a16="http://schemas.microsoft.com/office/drawing/2014/main" id="{C675B271-7E2A-E042-BB0F-2A55D8606794}"/>
              </a:ext>
            </a:extLst>
          </p:cNvPr>
          <p:cNvSpPr>
            <a:spLocks noGrp="1"/>
          </p:cNvSpPr>
          <p:nvPr>
            <p:ph type="tbl" sz="quarter" idx="14"/>
          </p:nvPr>
        </p:nvSpPr>
        <p:spPr>
          <a:xfrm>
            <a:off x="2080260" y="10027920"/>
            <a:ext cx="47045880" cy="25176480"/>
          </a:xfrm>
        </p:spPr>
        <p:txBody>
          <a:bodyPr anchor="ctr">
            <a:normAutofit/>
          </a:bodyPr>
          <a:lstStyle>
            <a:lvl1pPr marL="0" indent="0">
              <a:buNone/>
              <a:defRPr sz="6720" b="1">
                <a:solidFill>
                  <a:srgbClr val="535453"/>
                </a:solidFill>
              </a:defRPr>
            </a:lvl1pPr>
          </a:lstStyle>
          <a:p>
            <a:r>
              <a:rPr lang="en-US"/>
              <a:t>Click icon to add table</a:t>
            </a:r>
            <a:endParaRPr lang="en-US" dirty="0"/>
          </a:p>
        </p:txBody>
      </p:sp>
    </p:spTree>
    <p:extLst>
      <p:ext uri="{BB962C8B-B14F-4D97-AF65-F5344CB8AC3E}">
        <p14:creationId xmlns:p14="http://schemas.microsoft.com/office/powerpoint/2010/main" val="4204740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26723-38CE-C642-BC4A-ECCB2AC20C5D}"/>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3" name="Footer Placeholder 2">
            <a:extLst>
              <a:ext uri="{FF2B5EF4-FFF2-40B4-BE49-F238E27FC236}">
                <a16:creationId xmlns:a16="http://schemas.microsoft.com/office/drawing/2014/main" id="{E50C606B-FBF5-854D-B58F-8AD779ABF298}"/>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4" name="Slide Number Placeholder 3">
            <a:extLst>
              <a:ext uri="{FF2B5EF4-FFF2-40B4-BE49-F238E27FC236}">
                <a16:creationId xmlns:a16="http://schemas.microsoft.com/office/drawing/2014/main" id="{A40A2C29-61AA-C24B-AD48-CD00C23D033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5" name="Title 1">
            <a:extLst>
              <a:ext uri="{FF2B5EF4-FFF2-40B4-BE49-F238E27FC236}">
                <a16:creationId xmlns:a16="http://schemas.microsoft.com/office/drawing/2014/main" id="{62C1652F-6E0C-F84B-B203-4099BE7D9737}"/>
              </a:ext>
            </a:extLst>
          </p:cNvPr>
          <p:cNvSpPr>
            <a:spLocks noGrp="1"/>
          </p:cNvSpPr>
          <p:nvPr>
            <p:ph type="title"/>
          </p:nvPr>
        </p:nvSpPr>
        <p:spPr>
          <a:xfrm>
            <a:off x="2080260" y="3200400"/>
            <a:ext cx="47045880" cy="5760720"/>
          </a:xfrm>
        </p:spPr>
        <p:txBody>
          <a:bodyPr/>
          <a:lstStyle>
            <a:lvl1pPr>
              <a:defRPr b="1" i="0">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726943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amp;A or Thank you">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7209371-7304-F644-A8F8-C0112F57A220}"/>
              </a:ext>
            </a:extLst>
          </p:cNvPr>
          <p:cNvPicPr>
            <a:picLocks noChangeAspect="1"/>
          </p:cNvPicPr>
          <p:nvPr/>
        </p:nvPicPr>
        <p:blipFill>
          <a:blip r:embed="rId2"/>
          <a:stretch>
            <a:fillRect/>
          </a:stretch>
        </p:blipFill>
        <p:spPr>
          <a:xfrm flipH="1">
            <a:off x="-231351" y="-602420"/>
            <a:ext cx="51454649" cy="39007226"/>
          </a:xfrm>
          <a:prstGeom prst="rect">
            <a:avLst/>
          </a:prstGeom>
        </p:spPr>
      </p:pic>
      <p:pic>
        <p:nvPicPr>
          <p:cNvPr id="12" name="Picture 11">
            <a:extLst>
              <a:ext uri="{FF2B5EF4-FFF2-40B4-BE49-F238E27FC236}">
                <a16:creationId xmlns:a16="http://schemas.microsoft.com/office/drawing/2014/main" id="{80FCD7F3-AB61-454A-830C-185395A072AC}"/>
              </a:ext>
            </a:extLst>
          </p:cNvPr>
          <p:cNvPicPr>
            <a:picLocks noChangeAspect="1"/>
          </p:cNvPicPr>
          <p:nvPr/>
        </p:nvPicPr>
        <p:blipFill>
          <a:blip r:embed="rId3"/>
          <a:stretch>
            <a:fillRect/>
          </a:stretch>
        </p:blipFill>
        <p:spPr>
          <a:xfrm>
            <a:off x="39619038" y="30656369"/>
            <a:ext cx="9877492" cy="5308313"/>
          </a:xfrm>
          <a:prstGeom prst="rect">
            <a:avLst/>
          </a:prstGeom>
        </p:spPr>
      </p:pic>
      <p:sp>
        <p:nvSpPr>
          <p:cNvPr id="24" name="Text Placeholder 23">
            <a:extLst>
              <a:ext uri="{FF2B5EF4-FFF2-40B4-BE49-F238E27FC236}">
                <a16:creationId xmlns:a16="http://schemas.microsoft.com/office/drawing/2014/main" id="{B510FD3D-1824-E54A-B083-7B0F31EA0AC5}"/>
              </a:ext>
            </a:extLst>
          </p:cNvPr>
          <p:cNvSpPr>
            <a:spLocks noGrp="1"/>
          </p:cNvSpPr>
          <p:nvPr>
            <p:ph type="body" sz="quarter" idx="13" hasCustomPrompt="1"/>
          </p:nvPr>
        </p:nvSpPr>
        <p:spPr>
          <a:xfrm>
            <a:off x="4992636" y="7942143"/>
            <a:ext cx="28675655" cy="5137093"/>
          </a:xfrm>
        </p:spPr>
        <p:txBody>
          <a:bodyPr/>
          <a:lstStyle>
            <a:lvl1pPr marL="0" indent="0">
              <a:buNone/>
              <a:defRPr sz="22682" b="1" i="0">
                <a:solidFill>
                  <a:schemeClr val="accent5"/>
                </a:solidFill>
                <a:latin typeface="Georgia" panose="02040502050405020303" pitchFamily="18" charset="0"/>
              </a:defRPr>
            </a:lvl1pPr>
          </a:lstStyle>
          <a:p>
            <a:pPr lvl="0"/>
            <a:r>
              <a:rPr lang="en-US" dirty="0"/>
              <a:t>Thank you</a:t>
            </a:r>
          </a:p>
          <a:p>
            <a:pPr lvl="1"/>
            <a:endParaRPr lang="en-US" dirty="0"/>
          </a:p>
        </p:txBody>
      </p:sp>
    </p:spTree>
    <p:extLst>
      <p:ext uri="{BB962C8B-B14F-4D97-AF65-F5344CB8AC3E}">
        <p14:creationId xmlns:p14="http://schemas.microsoft.com/office/powerpoint/2010/main" val="105089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65Forwar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7209371-7304-F644-A8F8-C0112F57A220}"/>
              </a:ext>
            </a:extLst>
          </p:cNvPr>
          <p:cNvPicPr>
            <a:picLocks noChangeAspect="1"/>
          </p:cNvPicPr>
          <p:nvPr/>
        </p:nvPicPr>
        <p:blipFill>
          <a:blip r:embed="rId2"/>
          <a:stretch>
            <a:fillRect/>
          </a:stretch>
        </p:blipFill>
        <p:spPr>
          <a:xfrm>
            <a:off x="12" y="-602420"/>
            <a:ext cx="51454649" cy="39007226"/>
          </a:xfrm>
          <a:prstGeom prst="rect">
            <a:avLst/>
          </a:prstGeom>
        </p:spPr>
      </p:pic>
      <p:pic>
        <p:nvPicPr>
          <p:cNvPr id="12" name="Picture 11">
            <a:extLst>
              <a:ext uri="{FF2B5EF4-FFF2-40B4-BE49-F238E27FC236}">
                <a16:creationId xmlns:a16="http://schemas.microsoft.com/office/drawing/2014/main" id="{80FCD7F3-AB61-454A-830C-185395A072AC}"/>
              </a:ext>
            </a:extLst>
          </p:cNvPr>
          <p:cNvPicPr>
            <a:picLocks noChangeAspect="1"/>
          </p:cNvPicPr>
          <p:nvPr/>
        </p:nvPicPr>
        <p:blipFill>
          <a:blip r:embed="rId3"/>
          <a:srcRect/>
          <a:stretch/>
        </p:blipFill>
        <p:spPr>
          <a:xfrm>
            <a:off x="8587698" y="30698380"/>
            <a:ext cx="10330412" cy="5757937"/>
          </a:xfrm>
          <a:prstGeom prst="rect">
            <a:avLst/>
          </a:prstGeom>
        </p:spPr>
      </p:pic>
      <p:sp>
        <p:nvSpPr>
          <p:cNvPr id="24" name="Text Placeholder 23">
            <a:extLst>
              <a:ext uri="{FF2B5EF4-FFF2-40B4-BE49-F238E27FC236}">
                <a16:creationId xmlns:a16="http://schemas.microsoft.com/office/drawing/2014/main" id="{B510FD3D-1824-E54A-B083-7B0F31EA0AC5}"/>
              </a:ext>
            </a:extLst>
          </p:cNvPr>
          <p:cNvSpPr>
            <a:spLocks noGrp="1"/>
          </p:cNvSpPr>
          <p:nvPr>
            <p:ph type="body" sz="quarter" idx="13" hasCustomPrompt="1"/>
          </p:nvPr>
        </p:nvSpPr>
        <p:spPr>
          <a:xfrm>
            <a:off x="4992636" y="7510272"/>
            <a:ext cx="28675655" cy="9814560"/>
          </a:xfrm>
        </p:spPr>
        <p:txBody>
          <a:bodyPr/>
          <a:lstStyle>
            <a:lvl1pPr marL="0" indent="0">
              <a:buNone/>
              <a:defRPr sz="22682" b="1" i="0">
                <a:solidFill>
                  <a:schemeClr val="bg1"/>
                </a:solidFill>
                <a:latin typeface="Georgia" panose="02040502050405020303" pitchFamily="18" charset="0"/>
              </a:defRPr>
            </a:lvl1pPr>
          </a:lstStyle>
          <a:p>
            <a:pPr lvl="0"/>
            <a:r>
              <a:rPr lang="en-US" dirty="0"/>
              <a:t>Click to edit master title</a:t>
            </a:r>
          </a:p>
          <a:p>
            <a:pPr lvl="1"/>
            <a:endParaRPr lang="en-US" dirty="0"/>
          </a:p>
        </p:txBody>
      </p:sp>
      <p:sp>
        <p:nvSpPr>
          <p:cNvPr id="32" name="Text Placeholder 2">
            <a:extLst>
              <a:ext uri="{FF2B5EF4-FFF2-40B4-BE49-F238E27FC236}">
                <a16:creationId xmlns:a16="http://schemas.microsoft.com/office/drawing/2014/main" id="{807C95F9-5DE5-574A-830E-B926D0D01763}"/>
              </a:ext>
            </a:extLst>
          </p:cNvPr>
          <p:cNvSpPr>
            <a:spLocks noGrp="1"/>
          </p:cNvSpPr>
          <p:nvPr>
            <p:ph type="body" sz="quarter" idx="16"/>
          </p:nvPr>
        </p:nvSpPr>
        <p:spPr>
          <a:xfrm>
            <a:off x="35780472" y="26456655"/>
            <a:ext cx="13345668" cy="8747754"/>
          </a:xfrm>
        </p:spPr>
        <p:txBody>
          <a:bodyPr/>
          <a:lstStyle>
            <a:lvl1pPr marL="0" indent="0">
              <a:buNone/>
              <a:defRPr sz="10079"/>
            </a:lvl1pPr>
          </a:lstStyle>
          <a:p>
            <a:pPr lvl="0"/>
            <a:r>
              <a:rPr lang="en-US">
                <a:solidFill>
                  <a:schemeClr val="accent6"/>
                </a:solidFill>
              </a:rPr>
              <a:t>Click to edit Master text styles</a:t>
            </a:r>
          </a:p>
        </p:txBody>
      </p:sp>
    </p:spTree>
    <p:extLst>
      <p:ext uri="{BB962C8B-B14F-4D97-AF65-F5344CB8AC3E}">
        <p14:creationId xmlns:p14="http://schemas.microsoft.com/office/powerpoint/2010/main" val="3528419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1" y="11931127"/>
            <a:ext cx="43523958" cy="8230659"/>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7680600" y="21761986"/>
            <a:ext cx="35845221" cy="9816041"/>
          </a:xfrm>
          <a:prstGeom prst="rect">
            <a:avLst/>
          </a:prstGeom>
        </p:spPr>
        <p:txBody>
          <a:bodyPr vert="horz"/>
          <a:lstStyle>
            <a:lvl1pPr marL="0" indent="0" algn="ctr">
              <a:buNone/>
              <a:defRPr/>
            </a:lvl1pPr>
            <a:lvl2pPr marL="533419" indent="0" algn="ctr">
              <a:buNone/>
              <a:defRPr/>
            </a:lvl2pPr>
            <a:lvl3pPr marL="1066838" indent="0" algn="ctr">
              <a:buNone/>
              <a:defRPr/>
            </a:lvl3pPr>
            <a:lvl4pPr marL="1600258" indent="0" algn="ctr">
              <a:buNone/>
              <a:defRPr/>
            </a:lvl4pPr>
            <a:lvl5pPr marL="2133677" indent="0" algn="ctr">
              <a:buNone/>
              <a:defRPr/>
            </a:lvl5pPr>
            <a:lvl6pPr marL="2667095" indent="0" algn="ctr">
              <a:buNone/>
              <a:defRPr/>
            </a:lvl6pPr>
            <a:lvl7pPr marL="3200515" indent="0" algn="ctr">
              <a:buNone/>
              <a:defRPr/>
            </a:lvl7pPr>
            <a:lvl8pPr marL="3733934" indent="0" algn="ctr">
              <a:buNone/>
              <a:defRPr/>
            </a:lvl8pPr>
            <a:lvl9pPr marL="4267354" indent="0" algn="ctr">
              <a:buNone/>
              <a:defRPr/>
            </a:lvl9pPr>
          </a:lstStyle>
          <a:p>
            <a:r>
              <a:rPr lang="en-US"/>
              <a:t>Click to edit Master subtitle style</a:t>
            </a:r>
          </a:p>
        </p:txBody>
      </p:sp>
    </p:spTree>
    <p:extLst>
      <p:ext uri="{BB962C8B-B14F-4D97-AF65-F5344CB8AC3E}">
        <p14:creationId xmlns:p14="http://schemas.microsoft.com/office/powerpoint/2010/main" val="90665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0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0BAC5-4B22-644C-AC59-BBB9B5B96E03}"/>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5" name="Footer Placeholder 4">
            <a:extLst>
              <a:ext uri="{FF2B5EF4-FFF2-40B4-BE49-F238E27FC236}">
                <a16:creationId xmlns:a16="http://schemas.microsoft.com/office/drawing/2014/main" id="{059DF529-D8F5-A241-886E-3A33A588BCD4}"/>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73A958C0-F074-6B42-B0CB-63C254B4B14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pic>
        <p:nvPicPr>
          <p:cNvPr id="15" name="Picture 14">
            <a:extLst>
              <a:ext uri="{FF2B5EF4-FFF2-40B4-BE49-F238E27FC236}">
                <a16:creationId xmlns:a16="http://schemas.microsoft.com/office/drawing/2014/main" id="{CB53BE2F-0C6B-C64F-A041-938F03BFE520}"/>
              </a:ext>
            </a:extLst>
          </p:cNvPr>
          <p:cNvPicPr>
            <a:picLocks noChangeAspect="1"/>
          </p:cNvPicPr>
          <p:nvPr/>
        </p:nvPicPr>
        <p:blipFill rotWithShape="1">
          <a:blip r:embed="rId2"/>
          <a:srcRect r="5908"/>
          <a:stretch/>
        </p:blipFill>
        <p:spPr>
          <a:xfrm>
            <a:off x="3593071" y="8"/>
            <a:ext cx="47666674" cy="38404794"/>
          </a:xfrm>
          <a:prstGeom prst="rect">
            <a:avLst/>
          </a:prstGeom>
        </p:spPr>
      </p:pic>
      <p:sp>
        <p:nvSpPr>
          <p:cNvPr id="17" name="Text Placeholder 23">
            <a:extLst>
              <a:ext uri="{FF2B5EF4-FFF2-40B4-BE49-F238E27FC236}">
                <a16:creationId xmlns:a16="http://schemas.microsoft.com/office/drawing/2014/main" id="{899C2557-7861-B24F-B6F6-B06DC4F769E1}"/>
              </a:ext>
            </a:extLst>
          </p:cNvPr>
          <p:cNvSpPr>
            <a:spLocks noGrp="1"/>
          </p:cNvSpPr>
          <p:nvPr>
            <p:ph type="body" sz="quarter" idx="13" hasCustomPrompt="1"/>
          </p:nvPr>
        </p:nvSpPr>
        <p:spPr>
          <a:xfrm>
            <a:off x="17122146" y="10877403"/>
            <a:ext cx="32003992" cy="11828639"/>
          </a:xfrm>
        </p:spPr>
        <p:txBody>
          <a:bodyPr/>
          <a:lstStyle>
            <a:lvl1pPr marL="0" indent="0">
              <a:buNone/>
              <a:defRPr sz="22682" b="1" i="0">
                <a:solidFill>
                  <a:schemeClr val="bg1"/>
                </a:solidFill>
                <a:latin typeface="Georgia" panose="02040502050405020303" pitchFamily="18" charset="0"/>
              </a:defRPr>
            </a:lvl1pPr>
            <a:lvl2pPr>
              <a:defRPr b="1" i="0">
                <a:solidFill>
                  <a:schemeClr val="bg1"/>
                </a:solidFill>
              </a:defRPr>
            </a:lvl2pPr>
          </a:lstStyle>
          <a:p>
            <a:pPr lvl="0"/>
            <a:r>
              <a:rPr lang="en-US" dirty="0"/>
              <a:t>Section divider:</a:t>
            </a:r>
          </a:p>
          <a:p>
            <a:pPr lvl="0"/>
            <a:r>
              <a:rPr lang="en-US" dirty="0"/>
              <a:t>Option 1</a:t>
            </a:r>
          </a:p>
          <a:p>
            <a:pPr lvl="1"/>
            <a:endParaRPr lang="en-US" dirty="0"/>
          </a:p>
        </p:txBody>
      </p:sp>
      <p:sp>
        <p:nvSpPr>
          <p:cNvPr id="18" name="Text Placeholder 25">
            <a:extLst>
              <a:ext uri="{FF2B5EF4-FFF2-40B4-BE49-F238E27FC236}">
                <a16:creationId xmlns:a16="http://schemas.microsoft.com/office/drawing/2014/main" id="{818D0F97-C018-7C4F-8FC6-291350E1DA37}"/>
              </a:ext>
            </a:extLst>
          </p:cNvPr>
          <p:cNvSpPr>
            <a:spLocks noGrp="1"/>
          </p:cNvSpPr>
          <p:nvPr>
            <p:ph type="body" sz="quarter" idx="14" hasCustomPrompt="1"/>
          </p:nvPr>
        </p:nvSpPr>
        <p:spPr>
          <a:xfrm>
            <a:off x="17120738" y="22710001"/>
            <a:ext cx="32005402" cy="12494406"/>
          </a:xfrm>
        </p:spPr>
        <p:txBody>
          <a:bodyPr>
            <a:normAutofit/>
          </a:bodyPr>
          <a:lstStyle>
            <a:lvl1pPr marL="0" indent="0">
              <a:buNone/>
              <a:defRPr sz="10079">
                <a:solidFill>
                  <a:schemeClr val="bg1"/>
                </a:solidFill>
              </a:defRPr>
            </a:lvl1pPr>
          </a:lstStyle>
          <a:p>
            <a:pPr marL="0" indent="0">
              <a:buNone/>
            </a:pPr>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252140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0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0BAC5-4B22-644C-AC59-BBB9B5B96E03}"/>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5" name="Footer Placeholder 4">
            <a:extLst>
              <a:ext uri="{FF2B5EF4-FFF2-40B4-BE49-F238E27FC236}">
                <a16:creationId xmlns:a16="http://schemas.microsoft.com/office/drawing/2014/main" id="{059DF529-D8F5-A241-886E-3A33A588BCD4}"/>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73A958C0-F074-6B42-B0CB-63C254B4B14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pic>
        <p:nvPicPr>
          <p:cNvPr id="15" name="Picture 14">
            <a:extLst>
              <a:ext uri="{FF2B5EF4-FFF2-40B4-BE49-F238E27FC236}">
                <a16:creationId xmlns:a16="http://schemas.microsoft.com/office/drawing/2014/main" id="{CB53BE2F-0C6B-C64F-A041-938F03BFE520}"/>
              </a:ext>
            </a:extLst>
          </p:cNvPr>
          <p:cNvPicPr>
            <a:picLocks noChangeAspect="1"/>
          </p:cNvPicPr>
          <p:nvPr/>
        </p:nvPicPr>
        <p:blipFill rotWithShape="1">
          <a:blip r:embed="rId2"/>
          <a:srcRect r="6001"/>
          <a:stretch/>
        </p:blipFill>
        <p:spPr>
          <a:xfrm>
            <a:off x="3586800" y="8"/>
            <a:ext cx="47619600" cy="38404794"/>
          </a:xfrm>
          <a:prstGeom prst="rect">
            <a:avLst/>
          </a:prstGeom>
        </p:spPr>
      </p:pic>
      <p:sp>
        <p:nvSpPr>
          <p:cNvPr id="17" name="Text Placeholder 23">
            <a:extLst>
              <a:ext uri="{FF2B5EF4-FFF2-40B4-BE49-F238E27FC236}">
                <a16:creationId xmlns:a16="http://schemas.microsoft.com/office/drawing/2014/main" id="{899C2557-7861-B24F-B6F6-B06DC4F769E1}"/>
              </a:ext>
            </a:extLst>
          </p:cNvPr>
          <p:cNvSpPr>
            <a:spLocks noGrp="1"/>
          </p:cNvSpPr>
          <p:nvPr>
            <p:ph type="body" sz="quarter" idx="13" hasCustomPrompt="1"/>
          </p:nvPr>
        </p:nvSpPr>
        <p:spPr>
          <a:xfrm>
            <a:off x="17122146" y="10877403"/>
            <a:ext cx="32003992" cy="11828639"/>
          </a:xfrm>
        </p:spPr>
        <p:txBody>
          <a:bodyPr/>
          <a:lstStyle>
            <a:lvl1pPr marL="0" indent="0">
              <a:buNone/>
              <a:defRPr sz="22682" b="1" i="0">
                <a:solidFill>
                  <a:schemeClr val="bg1"/>
                </a:solidFill>
                <a:latin typeface="Georgia" panose="02040502050405020303" pitchFamily="18" charset="0"/>
              </a:defRPr>
            </a:lvl1pPr>
            <a:lvl2pPr>
              <a:defRPr b="1" i="0">
                <a:solidFill>
                  <a:schemeClr val="bg1"/>
                </a:solidFill>
              </a:defRPr>
            </a:lvl2pPr>
          </a:lstStyle>
          <a:p>
            <a:pPr lvl="0"/>
            <a:r>
              <a:rPr lang="en-US" dirty="0"/>
              <a:t>Section divider:</a:t>
            </a:r>
          </a:p>
          <a:p>
            <a:pPr lvl="0"/>
            <a:r>
              <a:rPr lang="en-US" dirty="0"/>
              <a:t>Option 2</a:t>
            </a:r>
          </a:p>
          <a:p>
            <a:pPr lvl="1"/>
            <a:endParaRPr lang="en-US" dirty="0"/>
          </a:p>
        </p:txBody>
      </p:sp>
      <p:sp>
        <p:nvSpPr>
          <p:cNvPr id="18" name="Text Placeholder 25">
            <a:extLst>
              <a:ext uri="{FF2B5EF4-FFF2-40B4-BE49-F238E27FC236}">
                <a16:creationId xmlns:a16="http://schemas.microsoft.com/office/drawing/2014/main" id="{818D0F97-C018-7C4F-8FC6-291350E1DA37}"/>
              </a:ext>
            </a:extLst>
          </p:cNvPr>
          <p:cNvSpPr>
            <a:spLocks noGrp="1"/>
          </p:cNvSpPr>
          <p:nvPr>
            <p:ph type="body" sz="quarter" idx="14" hasCustomPrompt="1"/>
          </p:nvPr>
        </p:nvSpPr>
        <p:spPr>
          <a:xfrm>
            <a:off x="17120738" y="22710001"/>
            <a:ext cx="32005402" cy="12494406"/>
          </a:xfrm>
        </p:spPr>
        <p:txBody>
          <a:bodyPr>
            <a:normAutofit/>
          </a:bodyPr>
          <a:lstStyle>
            <a:lvl1pPr marL="0" indent="0">
              <a:buNone/>
              <a:defRPr sz="10079">
                <a:solidFill>
                  <a:schemeClr val="bg1"/>
                </a:solidFill>
              </a:defRPr>
            </a:lvl1pPr>
          </a:lstStyle>
          <a:p>
            <a:pPr marL="0" indent="0">
              <a:buNone/>
            </a:pPr>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386157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0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0BAC5-4B22-644C-AC59-BBB9B5B96E03}"/>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5" name="Footer Placeholder 4">
            <a:extLst>
              <a:ext uri="{FF2B5EF4-FFF2-40B4-BE49-F238E27FC236}">
                <a16:creationId xmlns:a16="http://schemas.microsoft.com/office/drawing/2014/main" id="{059DF529-D8F5-A241-886E-3A33A588BCD4}"/>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73A958C0-F074-6B42-B0CB-63C254B4B14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pic>
        <p:nvPicPr>
          <p:cNvPr id="15" name="Picture 14">
            <a:extLst>
              <a:ext uri="{FF2B5EF4-FFF2-40B4-BE49-F238E27FC236}">
                <a16:creationId xmlns:a16="http://schemas.microsoft.com/office/drawing/2014/main" id="{CB53BE2F-0C6B-C64F-A041-938F03BFE520}"/>
              </a:ext>
            </a:extLst>
          </p:cNvPr>
          <p:cNvPicPr>
            <a:picLocks noChangeAspect="1"/>
          </p:cNvPicPr>
          <p:nvPr/>
        </p:nvPicPr>
        <p:blipFill rotWithShape="1">
          <a:blip r:embed="rId2"/>
          <a:srcRect r="6107"/>
          <a:stretch/>
        </p:blipFill>
        <p:spPr>
          <a:xfrm>
            <a:off x="3640140" y="6"/>
            <a:ext cx="47566260" cy="38404789"/>
          </a:xfrm>
          <a:prstGeom prst="rect">
            <a:avLst/>
          </a:prstGeom>
        </p:spPr>
      </p:pic>
      <p:sp>
        <p:nvSpPr>
          <p:cNvPr id="17" name="Text Placeholder 23">
            <a:extLst>
              <a:ext uri="{FF2B5EF4-FFF2-40B4-BE49-F238E27FC236}">
                <a16:creationId xmlns:a16="http://schemas.microsoft.com/office/drawing/2014/main" id="{899C2557-7861-B24F-B6F6-B06DC4F769E1}"/>
              </a:ext>
            </a:extLst>
          </p:cNvPr>
          <p:cNvSpPr>
            <a:spLocks noGrp="1"/>
          </p:cNvSpPr>
          <p:nvPr>
            <p:ph type="body" sz="quarter" idx="13" hasCustomPrompt="1"/>
          </p:nvPr>
        </p:nvSpPr>
        <p:spPr>
          <a:xfrm>
            <a:off x="17122146" y="10877403"/>
            <a:ext cx="32003992" cy="11828639"/>
          </a:xfrm>
        </p:spPr>
        <p:txBody>
          <a:bodyPr/>
          <a:lstStyle>
            <a:lvl1pPr marL="0" indent="0">
              <a:buNone/>
              <a:defRPr sz="22682" b="1" i="0">
                <a:solidFill>
                  <a:schemeClr val="bg1"/>
                </a:solidFill>
                <a:latin typeface="Georgia" panose="02040502050405020303" pitchFamily="18" charset="0"/>
              </a:defRPr>
            </a:lvl1pPr>
            <a:lvl2pPr>
              <a:defRPr b="1" i="0">
                <a:solidFill>
                  <a:schemeClr val="bg1"/>
                </a:solidFill>
              </a:defRPr>
            </a:lvl2pPr>
          </a:lstStyle>
          <a:p>
            <a:pPr lvl="0"/>
            <a:r>
              <a:rPr lang="en-US" dirty="0"/>
              <a:t>Section divider:</a:t>
            </a:r>
          </a:p>
          <a:p>
            <a:pPr lvl="0"/>
            <a:r>
              <a:rPr lang="en-US" dirty="0"/>
              <a:t>Option 3</a:t>
            </a:r>
          </a:p>
          <a:p>
            <a:pPr lvl="1"/>
            <a:endParaRPr lang="en-US" dirty="0"/>
          </a:p>
        </p:txBody>
      </p:sp>
      <p:sp>
        <p:nvSpPr>
          <p:cNvPr id="18" name="Text Placeholder 25">
            <a:extLst>
              <a:ext uri="{FF2B5EF4-FFF2-40B4-BE49-F238E27FC236}">
                <a16:creationId xmlns:a16="http://schemas.microsoft.com/office/drawing/2014/main" id="{818D0F97-C018-7C4F-8FC6-291350E1DA37}"/>
              </a:ext>
            </a:extLst>
          </p:cNvPr>
          <p:cNvSpPr>
            <a:spLocks noGrp="1"/>
          </p:cNvSpPr>
          <p:nvPr>
            <p:ph type="body" sz="quarter" idx="14" hasCustomPrompt="1"/>
          </p:nvPr>
        </p:nvSpPr>
        <p:spPr>
          <a:xfrm>
            <a:off x="17120738" y="22710001"/>
            <a:ext cx="32005402" cy="12494406"/>
          </a:xfrm>
        </p:spPr>
        <p:txBody>
          <a:bodyPr>
            <a:normAutofit/>
          </a:bodyPr>
          <a:lstStyle>
            <a:lvl1pPr marL="0" indent="0">
              <a:buNone/>
              <a:defRPr sz="10079">
                <a:solidFill>
                  <a:schemeClr val="bg1"/>
                </a:solidFill>
              </a:defRPr>
            </a:lvl1pPr>
          </a:lstStyle>
          <a:p>
            <a:pPr marL="0" indent="0">
              <a:buNone/>
            </a:pPr>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249948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568B-87DE-2444-8147-D434E8C1823B}"/>
              </a:ext>
            </a:extLst>
          </p:cNvPr>
          <p:cNvSpPr>
            <a:spLocks noGrp="1"/>
          </p:cNvSpPr>
          <p:nvPr>
            <p:ph type="title" hasCustomPrompt="1"/>
          </p:nvPr>
        </p:nvSpPr>
        <p:spPr>
          <a:xfrm>
            <a:off x="2080260" y="3200407"/>
            <a:ext cx="47045880" cy="5764998"/>
          </a:xfrm>
        </p:spPr>
        <p:txBody>
          <a:bodyPr/>
          <a:lstStyle>
            <a:lvl1pPr>
              <a:defRPr b="1" i="0">
                <a:latin typeface="Georgia" panose="02040502050405020303" pitchFamily="18" charset="0"/>
              </a:defRPr>
            </a:lvl1pPr>
          </a:lstStyle>
          <a:p>
            <a:r>
              <a:rPr lang="en-US" dirty="0"/>
              <a:t>About Us</a:t>
            </a:r>
          </a:p>
        </p:txBody>
      </p:sp>
      <p:sp>
        <p:nvSpPr>
          <p:cNvPr id="3" name="Content Placeholder 2">
            <a:extLst>
              <a:ext uri="{FF2B5EF4-FFF2-40B4-BE49-F238E27FC236}">
                <a16:creationId xmlns:a16="http://schemas.microsoft.com/office/drawing/2014/main" id="{6C54129D-907F-9342-9500-F9041DF4EC14}"/>
              </a:ext>
            </a:extLst>
          </p:cNvPr>
          <p:cNvSpPr>
            <a:spLocks noGrp="1"/>
          </p:cNvSpPr>
          <p:nvPr>
            <p:ph idx="1" hasCustomPrompt="1"/>
          </p:nvPr>
        </p:nvSpPr>
        <p:spPr>
          <a:xfrm>
            <a:off x="2080269" y="14052978"/>
            <a:ext cx="22712713" cy="21151430"/>
          </a:xfrm>
        </p:spPr>
        <p:txBody>
          <a:bodyPr/>
          <a:lstStyle>
            <a:lvl1pPr marL="0" indent="0">
              <a:buNone/>
              <a:defRPr sz="756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est</a:t>
            </a:r>
            <a:r>
              <a:rPr lang="en-US" dirty="0"/>
              <a:t> </a:t>
            </a:r>
            <a:r>
              <a:rPr lang="en-US" dirty="0" err="1"/>
              <a:t>ferri</a:t>
            </a:r>
            <a:r>
              <a:rPr lang="en-US" dirty="0"/>
              <a:t> </a:t>
            </a:r>
            <a:r>
              <a:rPr lang="en-US" dirty="0" err="1"/>
              <a:t>inani</a:t>
            </a:r>
            <a:r>
              <a:rPr lang="en-US" dirty="0"/>
              <a:t> quaestio at, </a:t>
            </a:r>
            <a:r>
              <a:rPr lang="en-US" dirty="0" err="1"/>
              <a:t>mei</a:t>
            </a:r>
            <a:r>
              <a:rPr lang="en-US" dirty="0"/>
              <a:t> oblique </a:t>
            </a:r>
            <a:r>
              <a:rPr lang="en-US" dirty="0" err="1"/>
              <a:t>molestie</a:t>
            </a:r>
            <a:r>
              <a:rPr lang="en-US" dirty="0"/>
              <a:t> </a:t>
            </a:r>
            <a:r>
              <a:rPr lang="en-US" dirty="0" err="1"/>
              <a:t>omittantur</a:t>
            </a:r>
            <a:r>
              <a:rPr lang="en-US" dirty="0"/>
              <a:t> at, no pro oblique </a:t>
            </a:r>
            <a:r>
              <a:rPr lang="en-US" dirty="0" err="1"/>
              <a:t>recteque</a:t>
            </a:r>
            <a:r>
              <a:rPr lang="en-US" dirty="0"/>
              <a:t> </a:t>
            </a:r>
            <a:r>
              <a:rPr lang="en-US" dirty="0" err="1"/>
              <a:t>incorrupte</a:t>
            </a:r>
            <a:r>
              <a:rPr lang="en-US" dirty="0"/>
              <a:t>. </a:t>
            </a:r>
          </a:p>
          <a:p>
            <a:pPr lvl="0"/>
            <a:r>
              <a:rPr lang="en-US" dirty="0"/>
              <a:t>Ne vim </a:t>
            </a:r>
            <a:r>
              <a:rPr lang="en-US" dirty="0" err="1"/>
              <a:t>munere</a:t>
            </a:r>
            <a:r>
              <a:rPr lang="en-US" dirty="0"/>
              <a:t> </a:t>
            </a:r>
            <a:r>
              <a:rPr lang="en-US" dirty="0" err="1"/>
              <a:t>definiebas</a:t>
            </a:r>
            <a:r>
              <a:rPr lang="en-US" dirty="0"/>
              <a:t>, ne </a:t>
            </a:r>
            <a:r>
              <a:rPr lang="en-US" dirty="0" err="1"/>
              <a:t>vix</a:t>
            </a:r>
            <a:r>
              <a:rPr lang="en-US" dirty="0"/>
              <a:t> </a:t>
            </a:r>
            <a:r>
              <a:rPr lang="en-US" dirty="0" err="1"/>
              <a:t>probo</a:t>
            </a:r>
            <a:r>
              <a:rPr lang="en-US" dirty="0"/>
              <a:t> </a:t>
            </a:r>
            <a:r>
              <a:rPr lang="en-US" dirty="0" err="1"/>
              <a:t>autem</a:t>
            </a:r>
            <a:r>
              <a:rPr lang="en-US" dirty="0"/>
              <a:t>. </a:t>
            </a:r>
            <a:r>
              <a:rPr lang="en-US" dirty="0" err="1"/>
              <a:t>Vidit</a:t>
            </a:r>
            <a:r>
              <a:rPr lang="en-US" dirty="0"/>
              <a:t> </a:t>
            </a:r>
            <a:r>
              <a:rPr lang="en-US" dirty="0" err="1"/>
              <a:t>fabellas</a:t>
            </a:r>
            <a:r>
              <a:rPr lang="en-US" dirty="0"/>
              <a:t> </a:t>
            </a:r>
            <a:r>
              <a:rPr lang="en-US" dirty="0" err="1"/>
              <a:t>perpetua</a:t>
            </a:r>
            <a:r>
              <a:rPr lang="en-US" dirty="0"/>
              <a:t> id per, per </a:t>
            </a:r>
            <a:r>
              <a:rPr lang="en-US" dirty="0" err="1"/>
              <a:t>ut</a:t>
            </a:r>
            <a:r>
              <a:rPr lang="en-US" dirty="0"/>
              <a:t> tale </a:t>
            </a:r>
            <a:r>
              <a:rPr lang="en-US" dirty="0" err="1"/>
              <a:t>putant</a:t>
            </a:r>
            <a:r>
              <a:rPr lang="en-US" dirty="0"/>
              <a:t> </a:t>
            </a:r>
            <a:r>
              <a:rPr lang="en-US" dirty="0" err="1"/>
              <a:t>sadipscing</a:t>
            </a:r>
            <a:r>
              <a:rPr lang="en-US" dirty="0"/>
              <a:t>, cum no </a:t>
            </a:r>
            <a:r>
              <a:rPr lang="en-US" dirty="0" err="1"/>
              <a:t>singulis</a:t>
            </a:r>
            <a:r>
              <a:rPr lang="en-US" dirty="0"/>
              <a:t> </a:t>
            </a:r>
            <a:r>
              <a:rPr lang="en-US" dirty="0" err="1"/>
              <a:t>reprimique</a:t>
            </a:r>
            <a:r>
              <a:rPr lang="en-US" dirty="0"/>
              <a:t>. </a:t>
            </a:r>
          </a:p>
        </p:txBody>
      </p:sp>
      <p:sp>
        <p:nvSpPr>
          <p:cNvPr id="4" name="Date Placeholder 3">
            <a:extLst>
              <a:ext uri="{FF2B5EF4-FFF2-40B4-BE49-F238E27FC236}">
                <a16:creationId xmlns:a16="http://schemas.microsoft.com/office/drawing/2014/main" id="{24F6F09B-1867-1E42-9D57-622B494AF446}"/>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3/20/2020</a:t>
            </a:fld>
            <a:endParaRPr lang="en-US" dirty="0"/>
          </a:p>
        </p:txBody>
      </p:sp>
      <p:sp>
        <p:nvSpPr>
          <p:cNvPr id="5" name="Footer Placeholder 4">
            <a:extLst>
              <a:ext uri="{FF2B5EF4-FFF2-40B4-BE49-F238E27FC236}">
                <a16:creationId xmlns:a16="http://schemas.microsoft.com/office/drawing/2014/main" id="{B1A5E66D-D50D-5149-B974-705AA729E3B6}"/>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04E831EB-F86A-7149-96B3-17860D205611}"/>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11" name="Content Placeholder 2">
            <a:extLst>
              <a:ext uri="{FF2B5EF4-FFF2-40B4-BE49-F238E27FC236}">
                <a16:creationId xmlns:a16="http://schemas.microsoft.com/office/drawing/2014/main" id="{309129F5-6E3A-4341-BB49-9C99D1085BD8}"/>
              </a:ext>
            </a:extLst>
          </p:cNvPr>
          <p:cNvSpPr>
            <a:spLocks noGrp="1"/>
          </p:cNvSpPr>
          <p:nvPr>
            <p:ph idx="13" hasCustomPrompt="1"/>
          </p:nvPr>
        </p:nvSpPr>
        <p:spPr>
          <a:xfrm>
            <a:off x="26435719" y="14052978"/>
            <a:ext cx="22712713" cy="21151430"/>
          </a:xfrm>
        </p:spPr>
        <p:txBody>
          <a:bodyPr/>
          <a:lstStyle>
            <a:lvl1pPr marL="0" indent="0">
              <a:buNone/>
              <a:defRPr sz="756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est</a:t>
            </a:r>
            <a:r>
              <a:rPr lang="en-US" dirty="0"/>
              <a:t> </a:t>
            </a:r>
            <a:r>
              <a:rPr lang="en-US" dirty="0" err="1"/>
              <a:t>ferri</a:t>
            </a:r>
            <a:r>
              <a:rPr lang="en-US" dirty="0"/>
              <a:t> </a:t>
            </a:r>
            <a:r>
              <a:rPr lang="en-US" dirty="0" err="1"/>
              <a:t>inani</a:t>
            </a:r>
            <a:r>
              <a:rPr lang="en-US" dirty="0"/>
              <a:t> quaestio at, </a:t>
            </a:r>
            <a:r>
              <a:rPr lang="en-US" dirty="0" err="1"/>
              <a:t>mei</a:t>
            </a:r>
            <a:r>
              <a:rPr lang="en-US" dirty="0"/>
              <a:t> oblique </a:t>
            </a:r>
            <a:r>
              <a:rPr lang="en-US" dirty="0" err="1"/>
              <a:t>molestie</a:t>
            </a:r>
            <a:r>
              <a:rPr lang="en-US" dirty="0"/>
              <a:t> </a:t>
            </a:r>
            <a:r>
              <a:rPr lang="en-US" dirty="0" err="1"/>
              <a:t>omittantur</a:t>
            </a:r>
            <a:r>
              <a:rPr lang="en-US" dirty="0"/>
              <a:t> at, no pro oblique </a:t>
            </a:r>
            <a:r>
              <a:rPr lang="en-US" dirty="0" err="1"/>
              <a:t>recteque</a:t>
            </a:r>
            <a:r>
              <a:rPr lang="en-US" dirty="0"/>
              <a:t> </a:t>
            </a:r>
            <a:r>
              <a:rPr lang="en-US" dirty="0" err="1"/>
              <a:t>incorrupte</a:t>
            </a:r>
            <a:r>
              <a:rPr lang="en-US" dirty="0"/>
              <a:t>. Ne vim </a:t>
            </a:r>
            <a:r>
              <a:rPr lang="en-US" dirty="0" err="1"/>
              <a:t>munere</a:t>
            </a:r>
            <a:r>
              <a:rPr lang="en-US" dirty="0"/>
              <a:t> </a:t>
            </a:r>
            <a:r>
              <a:rPr lang="en-US" dirty="0" err="1"/>
              <a:t>definiebas</a:t>
            </a:r>
            <a:r>
              <a:rPr lang="en-US" dirty="0"/>
              <a:t>, ne </a:t>
            </a:r>
            <a:r>
              <a:rPr lang="en-US" dirty="0" err="1"/>
              <a:t>vix</a:t>
            </a:r>
            <a:r>
              <a:rPr lang="en-US" dirty="0"/>
              <a:t> </a:t>
            </a:r>
            <a:r>
              <a:rPr lang="en-US" dirty="0" err="1"/>
              <a:t>probo</a:t>
            </a:r>
            <a:r>
              <a:rPr lang="en-US" dirty="0"/>
              <a:t> </a:t>
            </a:r>
            <a:r>
              <a:rPr lang="en-US" dirty="0" err="1"/>
              <a:t>autem</a:t>
            </a:r>
            <a:r>
              <a:rPr lang="en-US" dirty="0"/>
              <a:t>. </a:t>
            </a:r>
          </a:p>
          <a:p>
            <a:pPr lvl="0"/>
            <a:r>
              <a:rPr lang="en-US" dirty="0" err="1"/>
              <a:t>Vidit</a:t>
            </a:r>
            <a:r>
              <a:rPr lang="en-US" dirty="0"/>
              <a:t> </a:t>
            </a:r>
            <a:r>
              <a:rPr lang="en-US" dirty="0" err="1"/>
              <a:t>fabellas</a:t>
            </a:r>
            <a:r>
              <a:rPr lang="en-US" dirty="0"/>
              <a:t> </a:t>
            </a:r>
            <a:r>
              <a:rPr lang="en-US" dirty="0" err="1"/>
              <a:t>perpetua</a:t>
            </a:r>
            <a:r>
              <a:rPr lang="en-US" dirty="0"/>
              <a:t> id per, per </a:t>
            </a:r>
            <a:r>
              <a:rPr lang="en-US" dirty="0" err="1"/>
              <a:t>ut</a:t>
            </a:r>
            <a:r>
              <a:rPr lang="en-US" dirty="0"/>
              <a:t> tale </a:t>
            </a:r>
            <a:r>
              <a:rPr lang="en-US" dirty="0" err="1"/>
              <a:t>putant</a:t>
            </a:r>
            <a:r>
              <a:rPr lang="en-US" dirty="0"/>
              <a:t> </a:t>
            </a:r>
            <a:r>
              <a:rPr lang="en-US" dirty="0" err="1"/>
              <a:t>sadipscing</a:t>
            </a:r>
            <a:r>
              <a:rPr lang="en-US" dirty="0"/>
              <a:t>, cum no </a:t>
            </a:r>
            <a:r>
              <a:rPr lang="en-US" dirty="0" err="1"/>
              <a:t>singulis</a:t>
            </a:r>
            <a:r>
              <a:rPr lang="en-US" dirty="0"/>
              <a:t> </a:t>
            </a:r>
            <a:r>
              <a:rPr lang="en-US" dirty="0" err="1"/>
              <a:t>reprimique</a:t>
            </a:r>
            <a:r>
              <a:rPr lang="en-US" dirty="0"/>
              <a:t>. </a:t>
            </a:r>
          </a:p>
          <a:p>
            <a:pPr lvl="0"/>
            <a:r>
              <a:rPr lang="en-US" dirty="0"/>
              <a:t>Vis </a:t>
            </a:r>
            <a:r>
              <a:rPr lang="en-US" dirty="0" err="1"/>
              <a:t>ut</a:t>
            </a:r>
            <a:r>
              <a:rPr lang="en-US" dirty="0"/>
              <a:t> </a:t>
            </a:r>
            <a:r>
              <a:rPr lang="en-US" dirty="0" err="1"/>
              <a:t>verterem</a:t>
            </a:r>
            <a:r>
              <a:rPr lang="en-US" dirty="0"/>
              <a:t> </a:t>
            </a:r>
            <a:r>
              <a:rPr lang="en-US" dirty="0" err="1"/>
              <a:t>facilisi</a:t>
            </a:r>
            <a:r>
              <a:rPr lang="en-US" dirty="0"/>
              <a:t>, </a:t>
            </a:r>
            <a:r>
              <a:rPr lang="en-US" dirty="0" err="1"/>
              <a:t>errem</a:t>
            </a:r>
            <a:r>
              <a:rPr lang="en-US" dirty="0"/>
              <a:t> </a:t>
            </a:r>
            <a:r>
              <a:rPr lang="en-US" dirty="0" err="1"/>
              <a:t>legere</a:t>
            </a:r>
            <a:r>
              <a:rPr lang="en-US" dirty="0"/>
              <a:t> </a:t>
            </a:r>
            <a:r>
              <a:rPr lang="en-US" dirty="0" err="1"/>
              <a:t>eu</a:t>
            </a:r>
            <a:r>
              <a:rPr lang="en-US" dirty="0"/>
              <a:t> vel. </a:t>
            </a:r>
          </a:p>
        </p:txBody>
      </p:sp>
      <p:sp>
        <p:nvSpPr>
          <p:cNvPr id="13" name="Text Placeholder 9">
            <a:extLst>
              <a:ext uri="{FF2B5EF4-FFF2-40B4-BE49-F238E27FC236}">
                <a16:creationId xmlns:a16="http://schemas.microsoft.com/office/drawing/2014/main" id="{E9DA3ACB-10F6-2245-8DB9-9D433C388238}"/>
              </a:ext>
            </a:extLst>
          </p:cNvPr>
          <p:cNvSpPr>
            <a:spLocks noGrp="1"/>
          </p:cNvSpPr>
          <p:nvPr>
            <p:ph type="body" sz="quarter" idx="17" hasCustomPrompt="1"/>
          </p:nvPr>
        </p:nvSpPr>
        <p:spPr>
          <a:xfrm>
            <a:off x="2190874" y="10369303"/>
            <a:ext cx="22709505" cy="2773926"/>
          </a:xfrm>
        </p:spPr>
        <p:txBody>
          <a:bodyPr anchor="ctr">
            <a:noAutofit/>
          </a:bodyPr>
          <a:lstStyle>
            <a:lvl1pPr marL="0" indent="0">
              <a:buNone/>
              <a:defRPr sz="10079" b="0">
                <a:solidFill>
                  <a:srgbClr val="1CB7BA"/>
                </a:solidFill>
              </a:defRPr>
            </a:lvl1pPr>
          </a:lstStyle>
          <a:p>
            <a:pPr lvl="0"/>
            <a:r>
              <a:rPr lang="en-US" dirty="0"/>
              <a:t>Click to edit subtitle</a:t>
            </a:r>
          </a:p>
        </p:txBody>
      </p:sp>
      <p:sp>
        <p:nvSpPr>
          <p:cNvPr id="14" name="Text Placeholder 9">
            <a:extLst>
              <a:ext uri="{FF2B5EF4-FFF2-40B4-BE49-F238E27FC236}">
                <a16:creationId xmlns:a16="http://schemas.microsoft.com/office/drawing/2014/main" id="{65D415FB-7ACD-D74D-A8C3-B96F0A36008A}"/>
              </a:ext>
            </a:extLst>
          </p:cNvPr>
          <p:cNvSpPr>
            <a:spLocks noGrp="1"/>
          </p:cNvSpPr>
          <p:nvPr>
            <p:ph type="body" sz="quarter" idx="18" hasCustomPrompt="1"/>
          </p:nvPr>
        </p:nvSpPr>
        <p:spPr>
          <a:xfrm>
            <a:off x="26436798" y="10369303"/>
            <a:ext cx="22709505" cy="2773926"/>
          </a:xfrm>
        </p:spPr>
        <p:txBody>
          <a:bodyPr anchor="ctr">
            <a:noAutofit/>
          </a:bodyPr>
          <a:lstStyle>
            <a:lvl1pPr marL="0" indent="0">
              <a:buNone/>
              <a:defRPr sz="10079" b="0">
                <a:solidFill>
                  <a:srgbClr val="1CB7BA"/>
                </a:solidFill>
              </a:defRPr>
            </a:lvl1pPr>
          </a:lstStyle>
          <a:p>
            <a:pPr lvl="0"/>
            <a:r>
              <a:rPr lang="en-US" dirty="0"/>
              <a:t>Click to edit subtitle</a:t>
            </a:r>
          </a:p>
        </p:txBody>
      </p:sp>
    </p:spTree>
    <p:extLst>
      <p:ext uri="{BB962C8B-B14F-4D97-AF65-F5344CB8AC3E}">
        <p14:creationId xmlns:p14="http://schemas.microsoft.com/office/powerpoint/2010/main" val="312293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and 3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CAC5-1A75-B84B-BC44-C06112049CDE}"/>
              </a:ext>
            </a:extLst>
          </p:cNvPr>
          <p:cNvSpPr>
            <a:spLocks noGrp="1"/>
          </p:cNvSpPr>
          <p:nvPr>
            <p:ph type="title"/>
          </p:nvPr>
        </p:nvSpPr>
        <p:spPr>
          <a:xfrm>
            <a:off x="17173472" y="3200400"/>
            <a:ext cx="31952668" cy="576072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14341039" y="35835148"/>
            <a:ext cx="19903246" cy="2044700"/>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9" name="Picture Placeholder 8">
            <a:extLst>
              <a:ext uri="{FF2B5EF4-FFF2-40B4-BE49-F238E27FC236}">
                <a16:creationId xmlns:a16="http://schemas.microsoft.com/office/drawing/2014/main" id="{FA62B500-98E5-6C45-8F66-395349F944CA}"/>
              </a:ext>
            </a:extLst>
          </p:cNvPr>
          <p:cNvSpPr>
            <a:spLocks noGrp="1"/>
          </p:cNvSpPr>
          <p:nvPr>
            <p:ph type="pic" sz="quarter" idx="13"/>
          </p:nvPr>
        </p:nvSpPr>
        <p:spPr>
          <a:xfrm>
            <a:off x="0" y="0"/>
            <a:ext cx="15361920" cy="38404800"/>
          </a:xfrm>
        </p:spPr>
        <p:txBody>
          <a:bodyPr/>
          <a:lstStyle/>
          <a:p>
            <a:r>
              <a:rPr lang="en-US"/>
              <a:t>Click icon to add picture</a:t>
            </a:r>
            <a:endParaRPr lang="en-US" dirty="0"/>
          </a:p>
        </p:txBody>
      </p:sp>
      <p:sp>
        <p:nvSpPr>
          <p:cNvPr id="24" name="Picture Placeholder 17">
            <a:extLst>
              <a:ext uri="{FF2B5EF4-FFF2-40B4-BE49-F238E27FC236}">
                <a16:creationId xmlns:a16="http://schemas.microsoft.com/office/drawing/2014/main" id="{B60016F7-B4D1-C843-A0AA-648AD766EBE2}"/>
              </a:ext>
            </a:extLst>
          </p:cNvPr>
          <p:cNvSpPr>
            <a:spLocks noGrp="1"/>
          </p:cNvSpPr>
          <p:nvPr>
            <p:ph type="pic" sz="quarter" idx="14"/>
          </p:nvPr>
        </p:nvSpPr>
        <p:spPr>
          <a:xfrm>
            <a:off x="20025645" y="13596478"/>
            <a:ext cx="4227195" cy="5636260"/>
          </a:xfrm>
        </p:spPr>
        <p:txBody>
          <a:bodyPr/>
          <a:lstStyle/>
          <a:p>
            <a:r>
              <a:rPr lang="en-US"/>
              <a:t>Click icon to add picture</a:t>
            </a:r>
            <a:endParaRPr lang="en-US" dirty="0"/>
          </a:p>
        </p:txBody>
      </p:sp>
      <p:sp>
        <p:nvSpPr>
          <p:cNvPr id="25" name="Picture Placeholder 17">
            <a:extLst>
              <a:ext uri="{FF2B5EF4-FFF2-40B4-BE49-F238E27FC236}">
                <a16:creationId xmlns:a16="http://schemas.microsoft.com/office/drawing/2014/main" id="{BF42EE69-82E9-894D-9F19-197345213839}"/>
              </a:ext>
            </a:extLst>
          </p:cNvPr>
          <p:cNvSpPr>
            <a:spLocks noGrp="1"/>
          </p:cNvSpPr>
          <p:nvPr>
            <p:ph type="pic" sz="quarter" idx="15"/>
          </p:nvPr>
        </p:nvSpPr>
        <p:spPr>
          <a:xfrm>
            <a:off x="31068665" y="13566143"/>
            <a:ext cx="4227195" cy="5636260"/>
          </a:xfrm>
        </p:spPr>
        <p:txBody>
          <a:bodyPr/>
          <a:lstStyle/>
          <a:p>
            <a:r>
              <a:rPr lang="en-US"/>
              <a:t>Click icon to add picture</a:t>
            </a:r>
            <a:endParaRPr lang="en-US" dirty="0"/>
          </a:p>
        </p:txBody>
      </p:sp>
      <p:sp>
        <p:nvSpPr>
          <p:cNvPr id="26" name="Picture Placeholder 17">
            <a:extLst>
              <a:ext uri="{FF2B5EF4-FFF2-40B4-BE49-F238E27FC236}">
                <a16:creationId xmlns:a16="http://schemas.microsoft.com/office/drawing/2014/main" id="{62F585DE-A5D9-7147-AD7C-5BEF46AC2ABA}"/>
              </a:ext>
            </a:extLst>
          </p:cNvPr>
          <p:cNvSpPr>
            <a:spLocks noGrp="1"/>
          </p:cNvSpPr>
          <p:nvPr>
            <p:ph type="pic" sz="quarter" idx="16"/>
          </p:nvPr>
        </p:nvSpPr>
        <p:spPr>
          <a:xfrm>
            <a:off x="42028200" y="13566143"/>
            <a:ext cx="4227195" cy="5636260"/>
          </a:xfrm>
        </p:spPr>
        <p:txBody>
          <a:bodyPr/>
          <a:lstStyle/>
          <a:p>
            <a:r>
              <a:rPr lang="en-US"/>
              <a:t>Click icon to add picture</a:t>
            </a:r>
            <a:endParaRPr lang="en-US" dirty="0"/>
          </a:p>
        </p:txBody>
      </p:sp>
      <p:sp>
        <p:nvSpPr>
          <p:cNvPr id="27" name="Text Placeholder 21">
            <a:extLst>
              <a:ext uri="{FF2B5EF4-FFF2-40B4-BE49-F238E27FC236}">
                <a16:creationId xmlns:a16="http://schemas.microsoft.com/office/drawing/2014/main" id="{6D05A0E1-C531-574A-87AC-EDF511CD5C8A}"/>
              </a:ext>
            </a:extLst>
          </p:cNvPr>
          <p:cNvSpPr>
            <a:spLocks noGrp="1"/>
          </p:cNvSpPr>
          <p:nvPr>
            <p:ph type="body" sz="quarter" idx="17" hasCustomPrompt="1"/>
          </p:nvPr>
        </p:nvSpPr>
        <p:spPr>
          <a:xfrm>
            <a:off x="17117562" y="22977901"/>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28" name="Text Placeholder 23">
            <a:extLst>
              <a:ext uri="{FF2B5EF4-FFF2-40B4-BE49-F238E27FC236}">
                <a16:creationId xmlns:a16="http://schemas.microsoft.com/office/drawing/2014/main" id="{36144985-FB53-C94C-8B7D-51BB3861C9DA}"/>
              </a:ext>
            </a:extLst>
          </p:cNvPr>
          <p:cNvSpPr>
            <a:spLocks noGrp="1"/>
          </p:cNvSpPr>
          <p:nvPr>
            <p:ph type="body" sz="quarter" idx="18" hasCustomPrompt="1"/>
          </p:nvPr>
        </p:nvSpPr>
        <p:spPr>
          <a:xfrm>
            <a:off x="17097787" y="20468336"/>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29" name="Text Placeholder 21">
            <a:extLst>
              <a:ext uri="{FF2B5EF4-FFF2-40B4-BE49-F238E27FC236}">
                <a16:creationId xmlns:a16="http://schemas.microsoft.com/office/drawing/2014/main" id="{53A7AB1C-B4E8-8E47-AB02-68EDDABA1537}"/>
              </a:ext>
            </a:extLst>
          </p:cNvPr>
          <p:cNvSpPr>
            <a:spLocks noGrp="1"/>
          </p:cNvSpPr>
          <p:nvPr>
            <p:ph type="body" sz="quarter" idx="19" hasCustomPrompt="1"/>
          </p:nvPr>
        </p:nvSpPr>
        <p:spPr>
          <a:xfrm>
            <a:off x="28201504" y="22976120"/>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30" name="Text Placeholder 23">
            <a:extLst>
              <a:ext uri="{FF2B5EF4-FFF2-40B4-BE49-F238E27FC236}">
                <a16:creationId xmlns:a16="http://schemas.microsoft.com/office/drawing/2014/main" id="{A1C1FC42-2E58-6E45-AA7E-A6A36A1E197A}"/>
              </a:ext>
            </a:extLst>
          </p:cNvPr>
          <p:cNvSpPr>
            <a:spLocks noGrp="1"/>
          </p:cNvSpPr>
          <p:nvPr>
            <p:ph type="body" sz="quarter" idx="20" hasCustomPrompt="1"/>
          </p:nvPr>
        </p:nvSpPr>
        <p:spPr>
          <a:xfrm>
            <a:off x="28181731" y="20466555"/>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
        <p:nvSpPr>
          <p:cNvPr id="31" name="Text Placeholder 21">
            <a:extLst>
              <a:ext uri="{FF2B5EF4-FFF2-40B4-BE49-F238E27FC236}">
                <a16:creationId xmlns:a16="http://schemas.microsoft.com/office/drawing/2014/main" id="{E47F77C5-F51E-5548-887E-627C9DC3CDCC}"/>
              </a:ext>
            </a:extLst>
          </p:cNvPr>
          <p:cNvSpPr>
            <a:spLocks noGrp="1"/>
          </p:cNvSpPr>
          <p:nvPr>
            <p:ph type="body" sz="quarter" idx="21" hasCustomPrompt="1"/>
          </p:nvPr>
        </p:nvSpPr>
        <p:spPr>
          <a:xfrm>
            <a:off x="39227375" y="22976120"/>
            <a:ext cx="10081260" cy="4685033"/>
          </a:xfrm>
        </p:spPr>
        <p:txBody>
          <a:bodyPr/>
          <a:lstStyle>
            <a:lvl1pPr marL="0" indent="0" algn="ctr">
              <a:buNone/>
              <a:defRPr sz="6720">
                <a:solidFill>
                  <a:schemeClr val="tx2"/>
                </a:solidFill>
              </a:defRPr>
            </a:lvl1pPr>
          </a:lstStyle>
          <a:p>
            <a:pPr algn="ctr"/>
            <a:r>
              <a:rPr lang="en-US" sz="6720" dirty="0">
                <a:solidFill>
                  <a:srgbClr val="535453"/>
                </a:solidFill>
                <a:latin typeface="Arial" panose="020B0604020202020204" pitchFamily="34" charset="0"/>
                <a:cs typeface="Arial" panose="020B0604020202020204" pitchFamily="34" charset="0"/>
              </a:rPr>
              <a:t>Click here to edit the master </a:t>
            </a:r>
            <a:r>
              <a:rPr lang="en-US" sz="6720" dirty="0" err="1">
                <a:solidFill>
                  <a:srgbClr val="535453"/>
                </a:solidFill>
                <a:latin typeface="Arial" panose="020B0604020202020204" pitchFamily="34" charset="0"/>
                <a:cs typeface="Arial" panose="020B0604020202020204" pitchFamily="34" charset="0"/>
              </a:rPr>
              <a:t>amet</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consectetur</a:t>
            </a:r>
            <a:r>
              <a:rPr lang="en-US" sz="6720" dirty="0">
                <a:solidFill>
                  <a:srgbClr val="535453"/>
                </a:solidFill>
                <a:latin typeface="Arial" panose="020B0604020202020204" pitchFamily="34" charset="0"/>
                <a:cs typeface="Arial" panose="020B0604020202020204" pitchFamily="34" charset="0"/>
              </a:rPr>
              <a:t> </a:t>
            </a:r>
            <a:r>
              <a:rPr lang="en-US" sz="6720" dirty="0" err="1">
                <a:solidFill>
                  <a:srgbClr val="535453"/>
                </a:solidFill>
                <a:latin typeface="Arial" panose="020B0604020202020204" pitchFamily="34" charset="0"/>
                <a:cs typeface="Arial" panose="020B0604020202020204" pitchFamily="34" charset="0"/>
              </a:rPr>
              <a:t>adipiscing</a:t>
            </a:r>
            <a:endParaRPr lang="en-US" sz="6720" dirty="0">
              <a:solidFill>
                <a:srgbClr val="535453"/>
              </a:solidFill>
              <a:latin typeface="Arial" panose="020B0604020202020204" pitchFamily="34" charset="0"/>
              <a:cs typeface="Arial" panose="020B0604020202020204" pitchFamily="34" charset="0"/>
            </a:endParaRPr>
          </a:p>
        </p:txBody>
      </p:sp>
      <p:sp>
        <p:nvSpPr>
          <p:cNvPr id="32" name="Text Placeholder 23">
            <a:extLst>
              <a:ext uri="{FF2B5EF4-FFF2-40B4-BE49-F238E27FC236}">
                <a16:creationId xmlns:a16="http://schemas.microsoft.com/office/drawing/2014/main" id="{8C8345C4-5AE0-004B-89A8-DC6999909972}"/>
              </a:ext>
            </a:extLst>
          </p:cNvPr>
          <p:cNvSpPr>
            <a:spLocks noGrp="1"/>
          </p:cNvSpPr>
          <p:nvPr>
            <p:ph type="body" sz="quarter" idx="22" hasCustomPrompt="1"/>
          </p:nvPr>
        </p:nvSpPr>
        <p:spPr>
          <a:xfrm>
            <a:off x="39207600" y="20466555"/>
            <a:ext cx="10061255" cy="2062480"/>
          </a:xfrm>
        </p:spPr>
        <p:txBody>
          <a:bodyPr>
            <a:normAutofit/>
          </a:bodyPr>
          <a:lstStyle>
            <a:lvl1pPr marL="0" marR="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sz="7560">
                <a:solidFill>
                  <a:srgbClr val="1CB7BA"/>
                </a:solidFill>
              </a:defRPr>
            </a:lvl1pPr>
          </a:lstStyle>
          <a:p>
            <a:pPr marL="0" marR="0" lvl="0" indent="0" algn="ctr" defTabSz="3840617"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dirty="0">
                <a:solidFill>
                  <a:srgbClr val="1CB7BA"/>
                </a:solidFill>
                <a:latin typeface="Arial" panose="020B0604020202020204" pitchFamily="34" charset="0"/>
                <a:cs typeface="Arial" panose="020B0604020202020204" pitchFamily="34" charset="0"/>
              </a:rPr>
              <a:t>Click here to edit</a:t>
            </a:r>
          </a:p>
          <a:p>
            <a:pPr lvl="0"/>
            <a:endParaRPr lang="en-US" dirty="0"/>
          </a:p>
        </p:txBody>
      </p:sp>
    </p:spTree>
    <p:extLst>
      <p:ext uri="{BB962C8B-B14F-4D97-AF65-F5344CB8AC3E}">
        <p14:creationId xmlns:p14="http://schemas.microsoft.com/office/powerpoint/2010/main" val="26109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CAC5-1A75-B84B-BC44-C06112049CDE}"/>
              </a:ext>
            </a:extLst>
          </p:cNvPr>
          <p:cNvSpPr>
            <a:spLocks noGrp="1"/>
          </p:cNvSpPr>
          <p:nvPr>
            <p:ph type="title"/>
          </p:nvPr>
        </p:nvSpPr>
        <p:spPr>
          <a:xfrm>
            <a:off x="17173472" y="3200400"/>
            <a:ext cx="31952668" cy="576072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17173472" y="13864374"/>
            <a:ext cx="31952668" cy="21340032"/>
          </a:xfrm>
        </p:spPr>
        <p:txBody>
          <a:bodyPr/>
          <a:lstStyle>
            <a:lvl1pPr marL="973490" indent="-973490">
              <a:buFont typeface="Arial" panose="020B0604020202020204" pitchFamily="34" charset="0"/>
              <a:buChar char="•"/>
              <a:tabLst/>
              <a:defRPr sz="7560" b="0" i="0">
                <a:solidFill>
                  <a:schemeClr val="accent6"/>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a:t>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 </a:t>
            </a:r>
          </a:p>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14341039" y="35835148"/>
            <a:ext cx="19903246" cy="2044700"/>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9" name="Picture Placeholder 8">
            <a:extLst>
              <a:ext uri="{FF2B5EF4-FFF2-40B4-BE49-F238E27FC236}">
                <a16:creationId xmlns:a16="http://schemas.microsoft.com/office/drawing/2014/main" id="{FA62B500-98E5-6C45-8F66-395349F944CA}"/>
              </a:ext>
            </a:extLst>
          </p:cNvPr>
          <p:cNvSpPr>
            <a:spLocks noGrp="1"/>
          </p:cNvSpPr>
          <p:nvPr>
            <p:ph type="pic" sz="quarter" idx="13"/>
          </p:nvPr>
        </p:nvSpPr>
        <p:spPr>
          <a:xfrm>
            <a:off x="0" y="0"/>
            <a:ext cx="15361920" cy="38404800"/>
          </a:xfrm>
        </p:spPr>
        <p:txBody>
          <a:bodyPr/>
          <a:lstStyle/>
          <a:p>
            <a:r>
              <a:rPr lang="en-US"/>
              <a:t>Click icon to add picture</a:t>
            </a:r>
            <a:endParaRPr lang="en-US" dirty="0"/>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17173475" y="10369296"/>
            <a:ext cx="31952668" cy="2773680"/>
          </a:xfrm>
        </p:spPr>
        <p:txBody>
          <a:bodyPr anchor="ctr">
            <a:noAutofit/>
          </a:bodyPr>
          <a:lstStyle>
            <a:lvl1pPr marL="0" indent="0">
              <a:buNone/>
              <a:defRPr sz="10079" b="0">
                <a:solidFill>
                  <a:srgbClr val="1CB7BA"/>
                </a:solidFill>
              </a:defRPr>
            </a:lvl1pPr>
          </a:lstStyle>
          <a:p>
            <a:pPr lvl="0"/>
            <a:r>
              <a:rPr lang="en-US" dirty="0"/>
              <a:t>Click to edit subtitle</a:t>
            </a:r>
          </a:p>
        </p:txBody>
      </p:sp>
    </p:spTree>
    <p:extLst>
      <p:ext uri="{BB962C8B-B14F-4D97-AF65-F5344CB8AC3E}">
        <p14:creationId xmlns:p14="http://schemas.microsoft.com/office/powerpoint/2010/main" val="166034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01 Left Conten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3A7F4-D8E6-7D49-BCA6-BE1BB7AB00FC}"/>
              </a:ext>
            </a:extLst>
          </p:cNvPr>
          <p:cNvSpPr/>
          <p:nvPr/>
        </p:nvSpPr>
        <p:spPr>
          <a:xfrm>
            <a:off x="0" y="0"/>
            <a:ext cx="15361920" cy="38404800"/>
          </a:xfrm>
          <a:prstGeom prst="rect">
            <a:avLst/>
          </a:prstGeom>
          <a:solidFill>
            <a:srgbClr val="1CB7BA"/>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079" dirty="0"/>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544068" y="13864368"/>
            <a:ext cx="13495020" cy="21340032"/>
          </a:xfrm>
        </p:spPr>
        <p:txBody>
          <a:bodyPr/>
          <a:lstStyle>
            <a:lvl1pPr marL="1226864" indent="-973490">
              <a:buFont typeface="Arial" panose="020B0604020202020204" pitchFamily="34" charset="0"/>
              <a:buChar char="•"/>
              <a:tabLst/>
              <a:defRPr sz="7560" b="0" i="0">
                <a:solidFill>
                  <a:schemeClr val="bg1"/>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r>
              <a:rPr lang="en-US" dirty="0"/>
              <a:t>Ut fermentum a magna </a:t>
            </a:r>
            <a:r>
              <a:rPr lang="en-US" dirty="0" err="1"/>
              <a:t>ut</a:t>
            </a:r>
            <a:r>
              <a:rPr lang="en-US" dirty="0"/>
              <a:t> </a:t>
            </a:r>
            <a:r>
              <a:rPr lang="en-US" dirty="0" err="1"/>
              <a:t>eleifend</a:t>
            </a:r>
            <a:r>
              <a:rPr lang="en-US" dirty="0"/>
              <a:t>. Integer convallis </a:t>
            </a:r>
            <a:r>
              <a:rPr lang="en-US" dirty="0" err="1"/>
              <a:t>suscipit</a:t>
            </a:r>
            <a:r>
              <a:rPr lang="en-US" dirty="0"/>
              <a:t> ante </a:t>
            </a:r>
            <a:r>
              <a:rPr lang="en-US" dirty="0" err="1"/>
              <a:t>eu</a:t>
            </a:r>
            <a:r>
              <a:rPr lang="en-US" dirty="0"/>
              <a:t> </a:t>
            </a:r>
            <a:r>
              <a:rPr lang="en-US" dirty="0" err="1"/>
              <a:t>varius</a:t>
            </a:r>
            <a:r>
              <a:rPr lang="en-US" dirty="0"/>
              <a:t>. </a:t>
            </a:r>
          </a:p>
          <a:p>
            <a:r>
              <a:rPr lang="en-US" dirty="0"/>
              <a:t>Morbi a </a:t>
            </a:r>
            <a:r>
              <a:rPr lang="en-US" dirty="0" err="1"/>
              <a:t>purus</a:t>
            </a:r>
            <a:r>
              <a:rPr lang="en-US" dirty="0"/>
              <a:t> dolor. </a:t>
            </a:r>
            <a:r>
              <a:rPr lang="en-US" dirty="0" err="1"/>
              <a:t>Suspendisse</a:t>
            </a:r>
            <a:r>
              <a:rPr lang="en-US" dirty="0"/>
              <a:t> sit </a:t>
            </a:r>
            <a:r>
              <a:rPr lang="en-US" dirty="0" err="1"/>
              <a:t>amet</a:t>
            </a:r>
            <a:r>
              <a:rPr lang="en-US" dirty="0"/>
              <a:t> ipsum </a:t>
            </a:r>
            <a:r>
              <a:rPr lang="en-US" dirty="0" err="1"/>
              <a:t>finibus</a:t>
            </a:r>
            <a:r>
              <a:rPr lang="en-US" dirty="0"/>
              <a:t> </a:t>
            </a:r>
            <a:r>
              <a:rPr lang="en-US" dirty="0" err="1"/>
              <a:t>justo</a:t>
            </a:r>
            <a:r>
              <a:rPr lang="en-US" dirty="0"/>
              <a:t> </a:t>
            </a:r>
            <a:r>
              <a:rPr lang="en-US" dirty="0" err="1"/>
              <a:t>viverra</a:t>
            </a:r>
            <a:r>
              <a:rPr lang="en-US" dirty="0"/>
              <a:t> </a:t>
            </a:r>
            <a:r>
              <a:rPr lang="en-US" dirty="0" err="1"/>
              <a:t>blandit</a:t>
            </a:r>
            <a:r>
              <a:rPr lang="en-US" dirty="0"/>
              <a:t>. </a:t>
            </a:r>
          </a:p>
          <a:p>
            <a:r>
              <a:rPr lang="en-US" dirty="0"/>
              <a:t>Ut </a:t>
            </a:r>
            <a:r>
              <a:rPr lang="en-US" dirty="0" err="1"/>
              <a:t>congue</a:t>
            </a:r>
            <a:r>
              <a:rPr lang="en-US" dirty="0"/>
              <a:t> </a:t>
            </a:r>
            <a:r>
              <a:rPr lang="en-US" dirty="0" err="1"/>
              <a:t>quis</a:t>
            </a:r>
            <a:r>
              <a:rPr lang="en-US" dirty="0"/>
              <a:t> </a:t>
            </a:r>
            <a:r>
              <a:rPr lang="en-US" dirty="0" err="1"/>
              <a:t>tortor</a:t>
            </a:r>
            <a:r>
              <a:rPr lang="en-US" dirty="0"/>
              <a:t> </a:t>
            </a:r>
            <a:r>
              <a:rPr lang="en-US" dirty="0" err="1"/>
              <a:t>eget</a:t>
            </a:r>
            <a:r>
              <a:rPr lang="en-US" dirty="0"/>
              <a:t> </a:t>
            </a:r>
            <a:r>
              <a:rPr lang="en-US" dirty="0" err="1"/>
              <a:t>sodales</a:t>
            </a:r>
            <a:r>
              <a:rPr lang="en-US" dirty="0"/>
              <a:t>. </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14341039" y="35835148"/>
            <a:ext cx="19903246" cy="2044700"/>
          </a:xfrm>
        </p:spPr>
        <p:txBody>
          <a:bodyPr/>
          <a:lstStyle>
            <a:lvl1pPr>
              <a:defRPr b="1" i="0">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dirty="0"/>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1664208" y="10027920"/>
            <a:ext cx="13014960" cy="2773680"/>
          </a:xfrm>
        </p:spPr>
        <p:txBody>
          <a:bodyPr anchor="ctr">
            <a:noAutofit/>
          </a:bodyPr>
          <a:lstStyle>
            <a:lvl1pPr marL="0" indent="0">
              <a:buNone/>
              <a:defRPr sz="10079" b="1">
                <a:solidFill>
                  <a:schemeClr val="bg1"/>
                </a:solidFill>
              </a:defRPr>
            </a:lvl1pPr>
          </a:lstStyle>
          <a:p>
            <a:pPr lvl="0"/>
            <a:r>
              <a:rPr lang="en-US" dirty="0"/>
              <a:t>Click to edit subtitle</a:t>
            </a:r>
          </a:p>
        </p:txBody>
      </p:sp>
      <p:sp>
        <p:nvSpPr>
          <p:cNvPr id="16" name="Title 1">
            <a:extLst>
              <a:ext uri="{FF2B5EF4-FFF2-40B4-BE49-F238E27FC236}">
                <a16:creationId xmlns:a16="http://schemas.microsoft.com/office/drawing/2014/main" id="{68036521-C46A-EB4D-8B33-B32F4625808B}"/>
              </a:ext>
            </a:extLst>
          </p:cNvPr>
          <p:cNvSpPr>
            <a:spLocks noGrp="1"/>
          </p:cNvSpPr>
          <p:nvPr>
            <p:ph type="title"/>
          </p:nvPr>
        </p:nvSpPr>
        <p:spPr>
          <a:xfrm>
            <a:off x="17173472" y="3200400"/>
            <a:ext cx="31952668" cy="5760720"/>
          </a:xfrm>
        </p:spPr>
        <p:txBody>
          <a:bodyPr/>
          <a:lstStyle>
            <a:lvl1pPr>
              <a:defRPr b="1" i="0">
                <a:latin typeface="Georgia" panose="02040502050405020303" pitchFamily="18"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AAFE3F75-CA08-284C-8AA9-E71A82E0D2AE}"/>
              </a:ext>
            </a:extLst>
          </p:cNvPr>
          <p:cNvSpPr>
            <a:spLocks noGrp="1"/>
          </p:cNvSpPr>
          <p:nvPr>
            <p:ph type="pic" sz="quarter" idx="19"/>
          </p:nvPr>
        </p:nvSpPr>
        <p:spPr>
          <a:xfrm>
            <a:off x="17175480" y="10027920"/>
            <a:ext cx="31950660" cy="25176480"/>
          </a:xfrm>
        </p:spPr>
        <p:txBody>
          <a:bodyPr/>
          <a:lstStyle/>
          <a:p>
            <a:r>
              <a:rPr lang="en-US"/>
              <a:t>Click icon to add picture</a:t>
            </a:r>
          </a:p>
        </p:txBody>
      </p:sp>
    </p:spTree>
    <p:extLst>
      <p:ext uri="{BB962C8B-B14F-4D97-AF65-F5344CB8AC3E}">
        <p14:creationId xmlns:p14="http://schemas.microsoft.com/office/powerpoint/2010/main" val="67751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6770C-101A-A94B-9396-6797FCE727F3}"/>
              </a:ext>
            </a:extLst>
          </p:cNvPr>
          <p:cNvSpPr>
            <a:spLocks noGrp="1"/>
          </p:cNvSpPr>
          <p:nvPr>
            <p:ph type="title"/>
          </p:nvPr>
        </p:nvSpPr>
        <p:spPr>
          <a:xfrm>
            <a:off x="2080260" y="3200406"/>
            <a:ext cx="47045880" cy="62674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4857A-FC5C-E045-92C6-C1AFCBC95ADA}"/>
              </a:ext>
            </a:extLst>
          </p:cNvPr>
          <p:cNvSpPr>
            <a:spLocks noGrp="1"/>
          </p:cNvSpPr>
          <p:nvPr>
            <p:ph type="body" idx="1"/>
          </p:nvPr>
        </p:nvSpPr>
        <p:spPr>
          <a:xfrm>
            <a:off x="2080260" y="10223497"/>
            <a:ext cx="47045880" cy="24980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024C8A3-DFBA-5D40-A1F8-90BBE99EEE61}"/>
              </a:ext>
            </a:extLst>
          </p:cNvPr>
          <p:cNvSpPr>
            <a:spLocks noGrp="1"/>
          </p:cNvSpPr>
          <p:nvPr>
            <p:ph type="dt" sz="half" idx="2"/>
          </p:nvPr>
        </p:nvSpPr>
        <p:spPr>
          <a:xfrm>
            <a:off x="2080260" y="35835148"/>
            <a:ext cx="12961620" cy="2044700"/>
          </a:xfrm>
          <a:prstGeom prst="rect">
            <a:avLst/>
          </a:prstGeom>
        </p:spPr>
        <p:txBody>
          <a:bodyPr vert="horz" lIns="91440" tIns="45720" rIns="91440" bIns="45720" rtlCol="0" anchor="ctr"/>
          <a:lstStyle>
            <a:lvl1pPr algn="l">
              <a:defRPr sz="5040" b="1" i="0">
                <a:solidFill>
                  <a:schemeClr val="tx1">
                    <a:tint val="75000"/>
                  </a:schemeClr>
                </a:solidFill>
                <a:latin typeface="Georgia" panose="02040502050405020303" pitchFamily="18" charset="0"/>
              </a:defRPr>
            </a:lvl1pPr>
          </a:lstStyle>
          <a:p>
            <a:fld id="{F0C6C016-F9CF-A640-8900-F273541B99BB}" type="datetimeFigureOut">
              <a:rPr lang="en-US" smtClean="0"/>
              <a:pPr/>
              <a:t>3/20/2020</a:t>
            </a:fld>
            <a:endParaRPr lang="en-US" dirty="0"/>
          </a:p>
        </p:txBody>
      </p:sp>
      <p:sp>
        <p:nvSpPr>
          <p:cNvPr id="5" name="Footer Placeholder 4">
            <a:extLst>
              <a:ext uri="{FF2B5EF4-FFF2-40B4-BE49-F238E27FC236}">
                <a16:creationId xmlns:a16="http://schemas.microsoft.com/office/drawing/2014/main" id="{BA9B5E1D-25D8-B747-A8DB-C2B0943C3705}"/>
              </a:ext>
            </a:extLst>
          </p:cNvPr>
          <p:cNvSpPr>
            <a:spLocks noGrp="1"/>
          </p:cNvSpPr>
          <p:nvPr>
            <p:ph type="ftr" sz="quarter" idx="3"/>
          </p:nvPr>
        </p:nvSpPr>
        <p:spPr>
          <a:xfrm>
            <a:off x="16962120" y="35835148"/>
            <a:ext cx="17282160" cy="2044700"/>
          </a:xfrm>
          <a:prstGeom prst="rect">
            <a:avLst/>
          </a:prstGeom>
        </p:spPr>
        <p:txBody>
          <a:bodyPr vert="horz" lIns="91440" tIns="45720" rIns="91440" bIns="45720" rtlCol="0" anchor="ctr"/>
          <a:lstStyle>
            <a:lvl1pPr algn="ctr">
              <a:defRPr sz="5040" b="1" i="0">
                <a:solidFill>
                  <a:schemeClr val="tx1">
                    <a:tint val="75000"/>
                  </a:schemeClr>
                </a:solidFill>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0AEF0885-B5E6-6B4D-9034-03CC1EF37D41}"/>
              </a:ext>
            </a:extLst>
          </p:cNvPr>
          <p:cNvSpPr>
            <a:spLocks noGrp="1"/>
          </p:cNvSpPr>
          <p:nvPr>
            <p:ph type="sldNum" sz="quarter" idx="4"/>
          </p:nvPr>
        </p:nvSpPr>
        <p:spPr>
          <a:xfrm>
            <a:off x="36164520" y="35835148"/>
            <a:ext cx="12961620" cy="2044700"/>
          </a:xfrm>
          <a:prstGeom prst="rect">
            <a:avLst/>
          </a:prstGeom>
        </p:spPr>
        <p:txBody>
          <a:bodyPr vert="horz" lIns="91440" tIns="45720" rIns="91440" bIns="45720" rtlCol="0" anchor="ctr"/>
          <a:lstStyle>
            <a:lvl1pPr algn="r">
              <a:defRPr sz="5040" b="1" i="0">
                <a:solidFill>
                  <a:schemeClr val="tx1">
                    <a:tint val="75000"/>
                  </a:schemeClr>
                </a:solidFill>
                <a:latin typeface="Georgia" panose="02040502050405020303" pitchFamily="18" charset="0"/>
              </a:defRPr>
            </a:lvl1pPr>
          </a:lstStyle>
          <a:p>
            <a:fld id="{BAF45662-B160-ED44-B3FC-960023CDBB23}" type="slidenum">
              <a:rPr lang="en-US" smtClean="0"/>
              <a:pPr/>
              <a:t>‹#›</a:t>
            </a:fld>
            <a:endParaRPr lang="en-US" dirty="0"/>
          </a:p>
        </p:txBody>
      </p:sp>
    </p:spTree>
    <p:extLst>
      <p:ext uri="{BB962C8B-B14F-4D97-AF65-F5344CB8AC3E}">
        <p14:creationId xmlns:p14="http://schemas.microsoft.com/office/powerpoint/2010/main" val="4226297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3840617" rtl="0" eaLnBrk="1" latinLnBrk="0" hangingPunct="1">
        <a:lnSpc>
          <a:spcPct val="90000"/>
        </a:lnSpc>
        <a:spcBef>
          <a:spcPct val="0"/>
        </a:spcBef>
        <a:buNone/>
        <a:defRPr sz="18482" b="1" i="0" kern="1200">
          <a:solidFill>
            <a:srgbClr val="0093D5"/>
          </a:solidFill>
          <a:latin typeface="Georgia" panose="02040502050405020303" pitchFamily="18" charset="0"/>
          <a:ea typeface="+mj-ea"/>
          <a:cs typeface="+mj-cs"/>
        </a:defRPr>
      </a:lvl1pPr>
    </p:titleStyle>
    <p:bodyStyle>
      <a:lvl1pPr marL="0" indent="0" algn="l" defTabSz="3840617" rtl="0" eaLnBrk="1" latinLnBrk="0" hangingPunct="1">
        <a:lnSpc>
          <a:spcPct val="90000"/>
        </a:lnSpc>
        <a:spcBef>
          <a:spcPts val="4200"/>
        </a:spcBef>
        <a:buFont typeface="Arial" panose="020B0604020202020204" pitchFamily="34" charset="0"/>
        <a:buNone/>
        <a:defRPr sz="11759" b="0" i="0" kern="1200">
          <a:solidFill>
            <a:schemeClr val="accent6"/>
          </a:solidFill>
          <a:latin typeface="Arial" panose="020B0604020202020204" pitchFamily="34" charset="0"/>
          <a:ea typeface="+mn-ea"/>
          <a:cs typeface="Arial" panose="020B0604020202020204" pitchFamily="34" charset="0"/>
        </a:defRPr>
      </a:lvl1pPr>
      <a:lvl2pPr marL="1920310" indent="0" algn="l" defTabSz="3840617" rtl="0" eaLnBrk="1" latinLnBrk="0" hangingPunct="1">
        <a:lnSpc>
          <a:spcPct val="90000"/>
        </a:lnSpc>
        <a:spcBef>
          <a:spcPts val="2101"/>
        </a:spcBef>
        <a:buFont typeface="Arial" panose="020B0604020202020204" pitchFamily="34" charset="0"/>
        <a:buNone/>
        <a:defRPr sz="10079" b="0" i="0" kern="1200">
          <a:solidFill>
            <a:schemeClr val="accent6"/>
          </a:solidFill>
          <a:latin typeface="Arial" panose="020B0604020202020204" pitchFamily="34" charset="0"/>
          <a:ea typeface="+mn-ea"/>
          <a:cs typeface="Arial" panose="020B0604020202020204" pitchFamily="34" charset="0"/>
        </a:defRPr>
      </a:lvl2pPr>
      <a:lvl3pPr marL="3840617" indent="0" algn="l" defTabSz="3840617" rtl="0" eaLnBrk="1" latinLnBrk="0" hangingPunct="1">
        <a:lnSpc>
          <a:spcPct val="90000"/>
        </a:lnSpc>
        <a:spcBef>
          <a:spcPts val="2101"/>
        </a:spcBef>
        <a:buFont typeface="Arial" panose="020B0604020202020204" pitchFamily="34" charset="0"/>
        <a:buNone/>
        <a:defRPr sz="8400" b="0" i="0" kern="1200">
          <a:solidFill>
            <a:schemeClr val="accent6"/>
          </a:solidFill>
          <a:latin typeface="Arial" panose="020B0604020202020204" pitchFamily="34" charset="0"/>
          <a:ea typeface="+mn-ea"/>
          <a:cs typeface="Arial" panose="020B0604020202020204" pitchFamily="34" charset="0"/>
        </a:defRPr>
      </a:lvl3pPr>
      <a:lvl4pPr marL="5760927" indent="0" algn="l" defTabSz="3840617" rtl="0" eaLnBrk="1" latinLnBrk="0" hangingPunct="1">
        <a:lnSpc>
          <a:spcPct val="90000"/>
        </a:lnSpc>
        <a:spcBef>
          <a:spcPts val="2101"/>
        </a:spcBef>
        <a:buFont typeface="Arial" panose="020B0604020202020204" pitchFamily="34" charset="0"/>
        <a:buNone/>
        <a:defRPr sz="7560" b="0" i="0" kern="1200">
          <a:solidFill>
            <a:schemeClr val="accent6"/>
          </a:solidFill>
          <a:latin typeface="Arial" panose="020B0604020202020204" pitchFamily="34" charset="0"/>
          <a:ea typeface="+mn-ea"/>
          <a:cs typeface="Arial" panose="020B0604020202020204" pitchFamily="34" charset="0"/>
        </a:defRPr>
      </a:lvl4pPr>
      <a:lvl5pPr marL="7681235" indent="0" algn="l" defTabSz="3840617" rtl="0" eaLnBrk="1" latinLnBrk="0" hangingPunct="1">
        <a:lnSpc>
          <a:spcPct val="90000"/>
        </a:lnSpc>
        <a:spcBef>
          <a:spcPts val="2101"/>
        </a:spcBef>
        <a:buFont typeface="Arial" panose="020B0604020202020204" pitchFamily="34" charset="0"/>
        <a:buNone/>
        <a:defRPr sz="7560" b="0" i="0" kern="1200">
          <a:solidFill>
            <a:schemeClr val="accent6"/>
          </a:solidFill>
          <a:latin typeface="Arial" panose="020B0604020202020204" pitchFamily="34" charset="0"/>
          <a:ea typeface="+mn-ea"/>
          <a:cs typeface="Arial" panose="020B0604020202020204" pitchFamily="34" charset="0"/>
        </a:defRPr>
      </a:lvl5pPr>
      <a:lvl6pPr marL="10561697" indent="-960154" algn="l" defTabSz="3840617" rtl="0" eaLnBrk="1" latinLnBrk="0" hangingPunct="1">
        <a:lnSpc>
          <a:spcPct val="90000"/>
        </a:lnSpc>
        <a:spcBef>
          <a:spcPts val="2101"/>
        </a:spcBef>
        <a:buFont typeface="Arial" panose="020B0604020202020204" pitchFamily="34" charset="0"/>
        <a:buChar char="•"/>
        <a:defRPr sz="7560" kern="1200">
          <a:solidFill>
            <a:schemeClr val="tx1"/>
          </a:solidFill>
          <a:latin typeface="+mn-lt"/>
          <a:ea typeface="+mn-ea"/>
          <a:cs typeface="+mn-cs"/>
        </a:defRPr>
      </a:lvl6pPr>
      <a:lvl7pPr marL="12482005" indent="-960154" algn="l" defTabSz="3840617" rtl="0" eaLnBrk="1" latinLnBrk="0" hangingPunct="1">
        <a:lnSpc>
          <a:spcPct val="90000"/>
        </a:lnSpc>
        <a:spcBef>
          <a:spcPts val="2101"/>
        </a:spcBef>
        <a:buFont typeface="Arial" panose="020B0604020202020204" pitchFamily="34" charset="0"/>
        <a:buChar char="•"/>
        <a:defRPr sz="7560" kern="1200">
          <a:solidFill>
            <a:schemeClr val="tx1"/>
          </a:solidFill>
          <a:latin typeface="+mn-lt"/>
          <a:ea typeface="+mn-ea"/>
          <a:cs typeface="+mn-cs"/>
        </a:defRPr>
      </a:lvl7pPr>
      <a:lvl8pPr marL="14402313" indent="-960154" algn="l" defTabSz="3840617" rtl="0" eaLnBrk="1" latinLnBrk="0" hangingPunct="1">
        <a:lnSpc>
          <a:spcPct val="90000"/>
        </a:lnSpc>
        <a:spcBef>
          <a:spcPts val="2101"/>
        </a:spcBef>
        <a:buFont typeface="Arial" panose="020B0604020202020204" pitchFamily="34" charset="0"/>
        <a:buChar char="•"/>
        <a:defRPr sz="7560" kern="1200">
          <a:solidFill>
            <a:schemeClr val="tx1"/>
          </a:solidFill>
          <a:latin typeface="+mn-lt"/>
          <a:ea typeface="+mn-ea"/>
          <a:cs typeface="+mn-cs"/>
        </a:defRPr>
      </a:lvl8pPr>
      <a:lvl9pPr marL="16322622" indent="-960154" algn="l" defTabSz="3840617" rtl="0" eaLnBrk="1" latinLnBrk="0" hangingPunct="1">
        <a:lnSpc>
          <a:spcPct val="90000"/>
        </a:lnSpc>
        <a:spcBef>
          <a:spcPts val="2101"/>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617" rtl="0" eaLnBrk="1" latinLnBrk="0" hangingPunct="1">
        <a:defRPr sz="7560" kern="1200">
          <a:solidFill>
            <a:schemeClr val="tx1"/>
          </a:solidFill>
          <a:latin typeface="+mn-lt"/>
          <a:ea typeface="+mn-ea"/>
          <a:cs typeface="+mn-cs"/>
        </a:defRPr>
      </a:lvl1pPr>
      <a:lvl2pPr marL="1920310" algn="l" defTabSz="3840617" rtl="0" eaLnBrk="1" latinLnBrk="0" hangingPunct="1">
        <a:defRPr sz="7560" kern="1200">
          <a:solidFill>
            <a:schemeClr val="tx1"/>
          </a:solidFill>
          <a:latin typeface="+mn-lt"/>
          <a:ea typeface="+mn-ea"/>
          <a:cs typeface="+mn-cs"/>
        </a:defRPr>
      </a:lvl2pPr>
      <a:lvl3pPr marL="3840617" algn="l" defTabSz="3840617" rtl="0" eaLnBrk="1" latinLnBrk="0" hangingPunct="1">
        <a:defRPr sz="7560" kern="1200">
          <a:solidFill>
            <a:schemeClr val="tx1"/>
          </a:solidFill>
          <a:latin typeface="+mn-lt"/>
          <a:ea typeface="+mn-ea"/>
          <a:cs typeface="+mn-cs"/>
        </a:defRPr>
      </a:lvl3pPr>
      <a:lvl4pPr marL="5760927" algn="l" defTabSz="3840617" rtl="0" eaLnBrk="1" latinLnBrk="0" hangingPunct="1">
        <a:defRPr sz="7560" kern="1200">
          <a:solidFill>
            <a:schemeClr val="tx1"/>
          </a:solidFill>
          <a:latin typeface="+mn-lt"/>
          <a:ea typeface="+mn-ea"/>
          <a:cs typeface="+mn-cs"/>
        </a:defRPr>
      </a:lvl4pPr>
      <a:lvl5pPr marL="7681235" algn="l" defTabSz="3840617" rtl="0" eaLnBrk="1" latinLnBrk="0" hangingPunct="1">
        <a:defRPr sz="7560" kern="1200">
          <a:solidFill>
            <a:schemeClr val="tx1"/>
          </a:solidFill>
          <a:latin typeface="+mn-lt"/>
          <a:ea typeface="+mn-ea"/>
          <a:cs typeface="+mn-cs"/>
        </a:defRPr>
      </a:lvl5pPr>
      <a:lvl6pPr marL="9601543" algn="l" defTabSz="3840617" rtl="0" eaLnBrk="1" latinLnBrk="0" hangingPunct="1">
        <a:defRPr sz="7560" kern="1200">
          <a:solidFill>
            <a:schemeClr val="tx1"/>
          </a:solidFill>
          <a:latin typeface="+mn-lt"/>
          <a:ea typeface="+mn-ea"/>
          <a:cs typeface="+mn-cs"/>
        </a:defRPr>
      </a:lvl6pPr>
      <a:lvl7pPr marL="11521851" algn="l" defTabSz="3840617" rtl="0" eaLnBrk="1" latinLnBrk="0" hangingPunct="1">
        <a:defRPr sz="7560" kern="1200">
          <a:solidFill>
            <a:schemeClr val="tx1"/>
          </a:solidFill>
          <a:latin typeface="+mn-lt"/>
          <a:ea typeface="+mn-ea"/>
          <a:cs typeface="+mn-cs"/>
        </a:defRPr>
      </a:lvl7pPr>
      <a:lvl8pPr marL="13442161" algn="l" defTabSz="3840617" rtl="0" eaLnBrk="1" latinLnBrk="0" hangingPunct="1">
        <a:defRPr sz="7560" kern="1200">
          <a:solidFill>
            <a:schemeClr val="tx1"/>
          </a:solidFill>
          <a:latin typeface="+mn-lt"/>
          <a:ea typeface="+mn-ea"/>
          <a:cs typeface="+mn-cs"/>
        </a:defRPr>
      </a:lvl8pPr>
      <a:lvl9pPr marL="15362469" algn="l" defTabSz="3840617" rtl="0" eaLnBrk="1" latinLnBrk="0" hangingPunct="1">
        <a:defRPr sz="7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 userDrawn="1">
          <p15:clr>
            <a:srgbClr val="F26B43"/>
          </p15:clr>
        </p15:guide>
        <p15:guide id="4" orient="horz" pos="4620" userDrawn="1">
          <p15:clr>
            <a:srgbClr val="F26B43"/>
          </p15:clr>
        </p15:guide>
        <p15:guide id="5" pos="364" userDrawn="1">
          <p15:clr>
            <a:srgbClr val="F26B43"/>
          </p15:clr>
        </p15:guide>
        <p15:guide id="8" pos="6580" userDrawn="1">
          <p15:clr>
            <a:srgbClr val="F26B43"/>
          </p15:clr>
        </p15:guide>
        <p15:guide id="9" pos="8596" userDrawn="1">
          <p15:clr>
            <a:srgbClr val="F26B43"/>
          </p15:clr>
        </p15:guide>
        <p15:guide id="10" orient="horz" pos="1316" userDrawn="1">
          <p15:clr>
            <a:srgbClr val="F26B43"/>
          </p15:clr>
        </p15:guide>
        <p15:guide id="11" orient="horz" pos="1680" userDrawn="1">
          <p15:clr>
            <a:srgbClr val="F26B43"/>
          </p15:clr>
        </p15:guide>
        <p15:guide id="12" orient="horz" pos="1176" userDrawn="1">
          <p15:clr>
            <a:srgbClr val="F26B43"/>
          </p15:clr>
        </p15:guide>
        <p15:guide id="13" pos="2688" userDrawn="1">
          <p15:clr>
            <a:srgbClr val="F26B43"/>
          </p15:clr>
        </p15:guide>
        <p15:guide id="14" pos="2996" userDrawn="1">
          <p15:clr>
            <a:srgbClr val="F26B43"/>
          </p15:clr>
        </p15:guide>
        <p15:guide id="15" orient="horz" pos="1820" userDrawn="1">
          <p15:clr>
            <a:srgbClr val="F26B43"/>
          </p15:clr>
        </p15:guide>
        <p15:guide id="16" orient="horz" pos="2156" userDrawn="1">
          <p15:clr>
            <a:srgbClr val="F26B43"/>
          </p15:clr>
        </p15:guide>
        <p15:guide id="17" orient="horz" pos="2296" userDrawn="1">
          <p15:clr>
            <a:srgbClr val="F26B43"/>
          </p15:clr>
        </p15:guide>
        <p15:guide id="18" orient="horz" pos="243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pressganey.com/" TargetMode="Externa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chart" Target="../charts/chart2.xml"/><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chart" Target="../charts/chart1.xml"/><Relationship Id="rId9" Type="http://schemas.openxmlformats.org/officeDocument/2006/relationships/hyperlink" Target="https://geisinger.sharepoint.com/sites/Lean/SitePages/Problem-Solving-Course.aspx"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2000"/>
            <a:lum/>
          </a:blip>
          <a:srcRect/>
          <a:stretch>
            <a:fillRect l="-22000" t="-2000" r="-17000"/>
          </a:stretch>
        </a:blipFill>
        <a:effectLst/>
      </p:bgPr>
    </p:bg>
    <p:spTree>
      <p:nvGrpSpPr>
        <p:cNvPr id="1" name=""/>
        <p:cNvGrpSpPr/>
        <p:nvPr/>
      </p:nvGrpSpPr>
      <p:grpSpPr>
        <a:xfrm>
          <a:off x="0" y="0"/>
          <a:ext cx="0" cy="0"/>
          <a:chOff x="0" y="0"/>
          <a:chExt cx="0" cy="0"/>
        </a:xfrm>
      </p:grpSpPr>
      <p:sp>
        <p:nvSpPr>
          <p:cNvPr id="2051" name="Text Box 121">
            <a:extLst>
              <a:ext uri="{FF2B5EF4-FFF2-40B4-BE49-F238E27FC236}">
                <a16:creationId xmlns:a16="http://schemas.microsoft.com/office/drawing/2014/main" id="{DE1A697A-FEC8-F344-9044-C845F166B25A}"/>
              </a:ext>
            </a:extLst>
          </p:cNvPr>
          <p:cNvSpPr txBox="1">
            <a:spLocks noChangeArrowheads="1"/>
          </p:cNvSpPr>
          <p:nvPr/>
        </p:nvSpPr>
        <p:spPr bwMode="auto">
          <a:xfrm>
            <a:off x="711203" y="7999150"/>
            <a:ext cx="10403153" cy="915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701" tIns="266701" rIns="266701" bIns="266701">
            <a:spAutoFit/>
          </a:bodyPr>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t>The Geisinger Neuroscience Institute’s Neurology and Neurosurgery service lines formed Lean teams to examine patient communication across several hospital campuses.  It was discovered that many routes of communication to and from patients exist and opportunities were identified in each communication modality.  These included inbound phone calls, e-mails using EPIC MyChart (the patient messaging function in our electronic health record), and in-person communication during office visits (including office visit notes, wrap up, next steps, and the check-out process).  Office visit wrap-up and information disclosure during check-out lacked sufficient care recommendations and clarity for patients.  </a:t>
            </a:r>
          </a:p>
          <a:p>
            <a:endParaRPr lang="en-US" sz="2800" dirty="0"/>
          </a:p>
          <a:p>
            <a:r>
              <a:rPr lang="en-US" sz="2800" dirty="0"/>
              <a:t>Deeper investigation identified outdated phone trees, poorly mapped patient email flow and a disorganized system for determining which staff member was responsible for the patient’s communication.  This created delays in care completion or incomplete patient care, additional work for our staff, and produced low Press Ganey</a:t>
            </a:r>
            <a:r>
              <a:rPr lang="en-US" sz="2800" baseline="30000" dirty="0"/>
              <a:t>1</a:t>
            </a:r>
            <a:r>
              <a:rPr lang="en-US" sz="2800" dirty="0"/>
              <a:t> scores and incohesive staff performance</a:t>
            </a:r>
            <a:r>
              <a:rPr lang="en-US" sz="2800" strike="sngStrike" dirty="0"/>
              <a:t>.</a:t>
            </a:r>
          </a:p>
        </p:txBody>
      </p:sp>
      <p:sp>
        <p:nvSpPr>
          <p:cNvPr id="2052" name="Text Box 125">
            <a:extLst>
              <a:ext uri="{FF2B5EF4-FFF2-40B4-BE49-F238E27FC236}">
                <a16:creationId xmlns:a16="http://schemas.microsoft.com/office/drawing/2014/main" id="{02C4C89A-F41F-2044-8C7E-032DFD4E9A78}"/>
              </a:ext>
            </a:extLst>
          </p:cNvPr>
          <p:cNvSpPr txBox="1">
            <a:spLocks noChangeArrowheads="1"/>
          </p:cNvSpPr>
          <p:nvPr/>
        </p:nvSpPr>
        <p:spPr bwMode="auto">
          <a:xfrm>
            <a:off x="24452284" y="18486909"/>
            <a:ext cx="12790489" cy="872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701" tIns="266701" rIns="266701" bIns="266701"/>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t>New communication process resulting in the following metric improvements:</a:t>
            </a:r>
          </a:p>
          <a:p>
            <a:endParaRPr lang="en-US" sz="2800" dirty="0"/>
          </a:p>
          <a:p>
            <a:pPr marL="400074" indent="-400074">
              <a:buFont typeface="Arial" panose="020B0604020202020204" pitchFamily="34" charset="0"/>
              <a:buChar char="•"/>
            </a:pPr>
            <a:r>
              <a:rPr lang="en-US" sz="2800" dirty="0"/>
              <a:t>Improved</a:t>
            </a:r>
            <a:r>
              <a:rPr lang="en-US" sz="2800" i="1" dirty="0"/>
              <a:t> Overall</a:t>
            </a:r>
            <a:r>
              <a:rPr lang="en-US" sz="2800" dirty="0"/>
              <a:t> Press Ganey score by 2.1% (</a:t>
            </a:r>
            <a:r>
              <a:rPr lang="en-US" sz="2800" i="1" dirty="0"/>
              <a:t>Table 1</a:t>
            </a:r>
            <a:r>
              <a:rPr lang="en-US" sz="2800" dirty="0"/>
              <a:t>)</a:t>
            </a:r>
          </a:p>
          <a:p>
            <a:pPr marL="400074" indent="-400074">
              <a:buFont typeface="Arial" panose="020B0604020202020204" pitchFamily="34" charset="0"/>
              <a:buChar char="•"/>
            </a:pPr>
            <a:r>
              <a:rPr lang="en-US" sz="2800" dirty="0"/>
              <a:t>Increased our </a:t>
            </a:r>
            <a:r>
              <a:rPr lang="en-US" sz="2800" i="1" dirty="0"/>
              <a:t>Ease of getting clinic on phone</a:t>
            </a:r>
            <a:r>
              <a:rPr lang="en-US" sz="2800" dirty="0"/>
              <a:t> Press Ganey score by 9.3% (</a:t>
            </a:r>
            <a:r>
              <a:rPr lang="en-US" sz="2800" i="1" dirty="0"/>
              <a:t>Table 1</a:t>
            </a:r>
            <a:r>
              <a:rPr lang="en-US" sz="2800" dirty="0"/>
              <a:t>)</a:t>
            </a:r>
          </a:p>
          <a:p>
            <a:pPr marL="400074" indent="-400074">
              <a:buFont typeface="Arial" panose="020B0604020202020204" pitchFamily="34" charset="0"/>
              <a:buChar char="•"/>
            </a:pPr>
            <a:r>
              <a:rPr lang="en-US" sz="2800" dirty="0"/>
              <a:t>Reduced our total call volume by 11% (</a:t>
            </a:r>
            <a:r>
              <a:rPr lang="en-US" sz="2800" i="1" dirty="0"/>
              <a:t>Table 2</a:t>
            </a:r>
            <a:r>
              <a:rPr lang="en-US" sz="2800" dirty="0"/>
              <a:t>)</a:t>
            </a:r>
          </a:p>
          <a:p>
            <a:pPr marL="400074" indent="-400074">
              <a:buFont typeface="Arial" panose="020B0604020202020204" pitchFamily="34" charset="0"/>
              <a:buChar char="•"/>
            </a:pPr>
            <a:r>
              <a:rPr lang="en-US" sz="2800" dirty="0"/>
              <a:t>Reduced our abandoned calls by 81% </a:t>
            </a:r>
            <a:r>
              <a:rPr lang="en-US" sz="2800" i="1" dirty="0"/>
              <a:t>(Table 2)</a:t>
            </a:r>
          </a:p>
          <a:p>
            <a:pPr marL="400074" indent="-400074">
              <a:buFont typeface="Arial" panose="020B0604020202020204" pitchFamily="34" charset="0"/>
              <a:buChar char="•"/>
            </a:pPr>
            <a:r>
              <a:rPr lang="en-US" sz="2800" dirty="0"/>
              <a:t>Reduced our phone wait time by 70% </a:t>
            </a:r>
            <a:r>
              <a:rPr lang="en-US" sz="2800" i="1" dirty="0"/>
              <a:t>(Table 3)</a:t>
            </a:r>
          </a:p>
          <a:p>
            <a:endParaRPr lang="en-US" sz="2800" dirty="0"/>
          </a:p>
          <a:p>
            <a:r>
              <a:rPr lang="en-US" sz="2800" dirty="0"/>
              <a:t>A customizable after visit summary was deployed, with assistance from our EPIC team, which allowed providers to input patient specific instructions and displayed an improved / easier to read format.  </a:t>
            </a:r>
          </a:p>
          <a:p>
            <a:endParaRPr lang="en-US" sz="2800" dirty="0"/>
          </a:p>
          <a:p>
            <a:r>
              <a:rPr lang="en-US" sz="2800" dirty="0"/>
              <a:t>The new phone system was implemented with an optimized phone tree design that allows staff to be assigned to specific roles (secretary, nurse, OR scheduler, etc.) that allow staff collaboration to ensure calls are answered.  </a:t>
            </a:r>
          </a:p>
          <a:p>
            <a:endParaRPr lang="en-US" sz="2800" dirty="0"/>
          </a:p>
          <a:p>
            <a:r>
              <a:rPr lang="en-US" sz="2800" dirty="0"/>
              <a:t>Lastly, the routing of patient e-communication was streamlined so that it all flows immediately to the subspecialty program nurse who directly handles and triages patient needs.  Previously, the messages flowed to general nurses who then routed them to the correct clinical programs.  This resulted in unnecessary delay for the patient.  Efficiency was also gained by deactivating 38 in-basket pools, renaming and merging existing ones, and retraining staff on the new program pool design.  </a:t>
            </a:r>
          </a:p>
          <a:p>
            <a:endParaRPr lang="en-US" sz="2800" dirty="0"/>
          </a:p>
          <a:p>
            <a:pPr eaLnBrk="1" hangingPunct="1"/>
            <a:endParaRPr lang="en-US" altLang="en-US" sz="2800" dirty="0">
              <a:solidFill>
                <a:schemeClr val="tx2"/>
              </a:solidFill>
            </a:endParaRPr>
          </a:p>
        </p:txBody>
      </p:sp>
      <p:sp>
        <p:nvSpPr>
          <p:cNvPr id="2053" name="Text Box 126">
            <a:extLst>
              <a:ext uri="{FF2B5EF4-FFF2-40B4-BE49-F238E27FC236}">
                <a16:creationId xmlns:a16="http://schemas.microsoft.com/office/drawing/2014/main" id="{5B9F1877-1360-A140-8B4F-5A71F6AF2E78}"/>
              </a:ext>
            </a:extLst>
          </p:cNvPr>
          <p:cNvSpPr txBox="1">
            <a:spLocks noChangeArrowheads="1"/>
          </p:cNvSpPr>
          <p:nvPr/>
        </p:nvSpPr>
        <p:spPr bwMode="auto">
          <a:xfrm>
            <a:off x="24444877" y="30844705"/>
            <a:ext cx="12797896" cy="506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701" tIns="266701" rIns="266701" bIns="266701"/>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t>The redesign of patient communication for Neurology and Neurosurgery, which was guided and reinforced by the Geisinger lean process, successfully improved our patient communication by reducing the need for patients to call, improving our ability to handle the volume of calls answered and improving the speed with which these inquiries were answered. This resulted in an improvement of our patient reported satisfaction. Extensive change management was required across several campuses and staff types to implement and sustain the change.  Ongoing performance is monitored by our daily management system.</a:t>
            </a:r>
          </a:p>
        </p:txBody>
      </p:sp>
      <p:sp>
        <p:nvSpPr>
          <p:cNvPr id="2056" name="Text Box 129">
            <a:extLst>
              <a:ext uri="{FF2B5EF4-FFF2-40B4-BE49-F238E27FC236}">
                <a16:creationId xmlns:a16="http://schemas.microsoft.com/office/drawing/2014/main" id="{EA51D66C-AAFA-2D44-A3B9-90126935FFF3}"/>
              </a:ext>
            </a:extLst>
          </p:cNvPr>
          <p:cNvSpPr txBox="1">
            <a:spLocks noChangeArrowheads="1"/>
          </p:cNvSpPr>
          <p:nvPr/>
        </p:nvSpPr>
        <p:spPr bwMode="auto">
          <a:xfrm>
            <a:off x="24430379" y="7929203"/>
            <a:ext cx="10490200" cy="915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701" tIns="266701" rIns="266701" bIns="266701">
            <a:spAutoFit/>
          </a:bodyPr>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t>Current state research (</a:t>
            </a:r>
            <a:r>
              <a:rPr lang="en-US" sz="2800" i="1" dirty="0"/>
              <a:t>Figure 1</a:t>
            </a:r>
            <a:r>
              <a:rPr lang="en-US" sz="2800" dirty="0"/>
              <a:t>) showed that the process of handling incoming patient communication evolved over time to become inefficient and too complicated.  The process included too many decision points and lacked streamlined standard work.</a:t>
            </a:r>
          </a:p>
          <a:p>
            <a:endParaRPr lang="en-US" sz="2800" dirty="0"/>
          </a:p>
          <a:p>
            <a:r>
              <a:rPr lang="en-US" sz="2800" dirty="0"/>
              <a:t>Several metrics were closely monitored and baseline data was recorded.  Key performance indicators included Press Ganey scores, (</a:t>
            </a:r>
            <a:r>
              <a:rPr lang="en-US" sz="2800" i="1" dirty="0"/>
              <a:t>Overall</a:t>
            </a:r>
            <a:r>
              <a:rPr lang="en-US" sz="2800" dirty="0"/>
              <a:t> and </a:t>
            </a:r>
            <a:r>
              <a:rPr lang="en-US" sz="2800" i="1" dirty="0"/>
              <a:t>Ease of Getting Clinic on Phone (which was later changed on the survey to Ease of Contacting)),</a:t>
            </a:r>
            <a:r>
              <a:rPr lang="en-US" sz="2800" dirty="0"/>
              <a:t> phone call volume, volume of abandoned calls, and maximum call wait time.  </a:t>
            </a:r>
          </a:p>
          <a:p>
            <a:endParaRPr lang="en-US" sz="2800" dirty="0"/>
          </a:p>
          <a:p>
            <a:r>
              <a:rPr lang="en-US" sz="2800" dirty="0"/>
              <a:t>Future state (</a:t>
            </a:r>
            <a:r>
              <a:rPr lang="en-US" sz="2800" i="1" dirty="0"/>
              <a:t>Figure 2</a:t>
            </a:r>
            <a:r>
              <a:rPr lang="en-US" sz="2800" dirty="0"/>
              <a:t>) was designed in a way that would rely on standard work to provide structure for prompt response to patient communication needs during the entirety of their care.  This included a new phone system, redesigned patient email system, support staff education and redeployment, enhanced after visit summaries that allowed for customized patient education, instructions on when and how to contact the clinic.</a:t>
            </a:r>
          </a:p>
        </p:txBody>
      </p:sp>
      <p:sp>
        <p:nvSpPr>
          <p:cNvPr id="2102" name="TextBox 62">
            <a:extLst>
              <a:ext uri="{FF2B5EF4-FFF2-40B4-BE49-F238E27FC236}">
                <a16:creationId xmlns:a16="http://schemas.microsoft.com/office/drawing/2014/main" id="{F06BCAAB-9C06-924C-8832-D0DB4E7E2377}"/>
              </a:ext>
            </a:extLst>
          </p:cNvPr>
          <p:cNvSpPr txBox="1">
            <a:spLocks noChangeArrowheads="1"/>
          </p:cNvSpPr>
          <p:nvPr/>
        </p:nvSpPr>
        <p:spPr bwMode="auto">
          <a:xfrm>
            <a:off x="1853225" y="948906"/>
            <a:ext cx="31573177" cy="325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268" b="1" dirty="0">
                <a:solidFill>
                  <a:srgbClr val="0082BC"/>
                </a:solidFill>
                <a:latin typeface="Georgia" panose="02040502050405020303" pitchFamily="18" charset="0"/>
                <a:cs typeface="Arial" panose="020B0604020202020204" pitchFamily="34" charset="0"/>
              </a:rPr>
              <a:t>Optimizing Patient Communication Channels in Neuroscience Clinics</a:t>
            </a:r>
          </a:p>
        </p:txBody>
      </p:sp>
      <p:sp>
        <p:nvSpPr>
          <p:cNvPr id="2103" name="TextBox 63">
            <a:extLst>
              <a:ext uri="{FF2B5EF4-FFF2-40B4-BE49-F238E27FC236}">
                <a16:creationId xmlns:a16="http://schemas.microsoft.com/office/drawing/2014/main" id="{697F03A4-C51E-F741-96C0-7785F0AC833F}"/>
              </a:ext>
            </a:extLst>
          </p:cNvPr>
          <p:cNvSpPr txBox="1">
            <a:spLocks noChangeArrowheads="1"/>
          </p:cNvSpPr>
          <p:nvPr/>
        </p:nvSpPr>
        <p:spPr bwMode="auto">
          <a:xfrm>
            <a:off x="1853227" y="4589465"/>
            <a:ext cx="30264751" cy="167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5133" dirty="0">
                <a:solidFill>
                  <a:schemeClr val="accent1"/>
                </a:solidFill>
              </a:rPr>
              <a:t>Ed Stefanowicz, MBA, Erick Lewis, MBA, Scott Friedenberg, MD, Sara Cole, Kristal Passmore</a:t>
            </a:r>
            <a:endParaRPr lang="en-US" altLang="en-US" sz="5133" baseline="30000" dirty="0">
              <a:solidFill>
                <a:schemeClr val="accent1"/>
              </a:solidFill>
            </a:endParaRPr>
          </a:p>
          <a:p>
            <a:pPr eaLnBrk="1" hangingPunct="1"/>
            <a:r>
              <a:rPr lang="en-US" altLang="en-US" sz="5133" dirty="0">
                <a:solidFill>
                  <a:schemeClr val="accent1"/>
                </a:solidFill>
              </a:rPr>
              <a:t>Geisinger Medical Center, Danville, PA</a:t>
            </a:r>
          </a:p>
        </p:txBody>
      </p:sp>
      <p:sp>
        <p:nvSpPr>
          <p:cNvPr id="2104" name="Text Box 182">
            <a:extLst>
              <a:ext uri="{FF2B5EF4-FFF2-40B4-BE49-F238E27FC236}">
                <a16:creationId xmlns:a16="http://schemas.microsoft.com/office/drawing/2014/main" id="{F5BC5333-00A9-FE46-ADC2-E9B6860771FA}"/>
              </a:ext>
            </a:extLst>
          </p:cNvPr>
          <p:cNvSpPr txBox="1">
            <a:spLocks noChangeArrowheads="1"/>
          </p:cNvSpPr>
          <p:nvPr/>
        </p:nvSpPr>
        <p:spPr bwMode="auto">
          <a:xfrm>
            <a:off x="965379" y="6940542"/>
            <a:ext cx="342421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6701" tIns="266701" rIns="266701" bIns="266701" anchor="ctr" anchorCtr="1"/>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668" b="1" dirty="0">
                <a:solidFill>
                  <a:srgbClr val="003366"/>
                </a:solidFill>
                <a:cs typeface="Arial" panose="020B0604020202020204" pitchFamily="34" charset="0"/>
              </a:rPr>
              <a:t>Introduction</a:t>
            </a:r>
          </a:p>
        </p:txBody>
      </p:sp>
      <p:sp>
        <p:nvSpPr>
          <p:cNvPr id="2105" name="TextBox 65">
            <a:extLst>
              <a:ext uri="{FF2B5EF4-FFF2-40B4-BE49-F238E27FC236}">
                <a16:creationId xmlns:a16="http://schemas.microsoft.com/office/drawing/2014/main" id="{5B3E8173-CA16-8644-8D5D-76E1F9C3F85A}"/>
              </a:ext>
            </a:extLst>
          </p:cNvPr>
          <p:cNvSpPr txBox="1">
            <a:spLocks noChangeArrowheads="1"/>
          </p:cNvSpPr>
          <p:nvPr/>
        </p:nvSpPr>
        <p:spPr bwMode="auto">
          <a:xfrm>
            <a:off x="24452284" y="7068606"/>
            <a:ext cx="8978901" cy="81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4668" b="1" dirty="0">
                <a:solidFill>
                  <a:srgbClr val="003366"/>
                </a:solidFill>
                <a:cs typeface="Arial" panose="020B0604020202020204" pitchFamily="34" charset="0"/>
              </a:rPr>
              <a:t>Research Methods and Metrics</a:t>
            </a:r>
          </a:p>
        </p:txBody>
      </p:sp>
      <p:sp>
        <p:nvSpPr>
          <p:cNvPr id="2107" name="TextBox 67">
            <a:extLst>
              <a:ext uri="{FF2B5EF4-FFF2-40B4-BE49-F238E27FC236}">
                <a16:creationId xmlns:a16="http://schemas.microsoft.com/office/drawing/2014/main" id="{468135F8-BC21-2A47-B0F1-39D95E7C99D1}"/>
              </a:ext>
            </a:extLst>
          </p:cNvPr>
          <p:cNvSpPr txBox="1">
            <a:spLocks noChangeArrowheads="1"/>
          </p:cNvSpPr>
          <p:nvPr/>
        </p:nvSpPr>
        <p:spPr bwMode="auto">
          <a:xfrm>
            <a:off x="24662569" y="17386993"/>
            <a:ext cx="8089901" cy="81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668" b="1" dirty="0">
                <a:solidFill>
                  <a:srgbClr val="003366"/>
                </a:solidFill>
                <a:cs typeface="Arial" panose="020B0604020202020204" pitchFamily="34" charset="0"/>
              </a:rPr>
              <a:t>Results</a:t>
            </a:r>
          </a:p>
        </p:txBody>
      </p:sp>
      <p:sp>
        <p:nvSpPr>
          <p:cNvPr id="2108" name="TextBox 68">
            <a:extLst>
              <a:ext uri="{FF2B5EF4-FFF2-40B4-BE49-F238E27FC236}">
                <a16:creationId xmlns:a16="http://schemas.microsoft.com/office/drawing/2014/main" id="{7ADAD8BF-661E-6A44-AE1B-4D178CDC48D8}"/>
              </a:ext>
            </a:extLst>
          </p:cNvPr>
          <p:cNvSpPr txBox="1">
            <a:spLocks noChangeArrowheads="1"/>
          </p:cNvSpPr>
          <p:nvPr/>
        </p:nvSpPr>
        <p:spPr bwMode="auto">
          <a:xfrm>
            <a:off x="24689050" y="29744265"/>
            <a:ext cx="8089901" cy="81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668" b="1" dirty="0">
                <a:solidFill>
                  <a:srgbClr val="003366"/>
                </a:solidFill>
                <a:cs typeface="Arial" panose="020B0604020202020204" pitchFamily="34" charset="0"/>
              </a:rPr>
              <a:t>Conclusion</a:t>
            </a:r>
          </a:p>
        </p:txBody>
      </p:sp>
      <p:pic>
        <p:nvPicPr>
          <p:cNvPr id="4" name="Picture 3">
            <a:extLst>
              <a:ext uri="{FF2B5EF4-FFF2-40B4-BE49-F238E27FC236}">
                <a16:creationId xmlns:a16="http://schemas.microsoft.com/office/drawing/2014/main" id="{AA32100E-0C76-EC48-B3FA-96F696B1089C}"/>
              </a:ext>
            </a:extLst>
          </p:cNvPr>
          <p:cNvPicPr>
            <a:picLocks noChangeAspect="1"/>
          </p:cNvPicPr>
          <p:nvPr/>
        </p:nvPicPr>
        <p:blipFill>
          <a:blip r:embed="rId3"/>
          <a:stretch>
            <a:fillRect/>
          </a:stretch>
        </p:blipFill>
        <p:spPr>
          <a:xfrm>
            <a:off x="842984" y="32831491"/>
            <a:ext cx="11864733" cy="4782213"/>
          </a:xfrm>
          <a:prstGeom prst="rect">
            <a:avLst/>
          </a:prstGeom>
        </p:spPr>
      </p:pic>
      <p:sp>
        <p:nvSpPr>
          <p:cNvPr id="27" name="Text Box 182">
            <a:extLst>
              <a:ext uri="{FF2B5EF4-FFF2-40B4-BE49-F238E27FC236}">
                <a16:creationId xmlns:a16="http://schemas.microsoft.com/office/drawing/2014/main" id="{6FED6725-9D0F-48DA-B8D9-AB0D48A82668}"/>
              </a:ext>
            </a:extLst>
          </p:cNvPr>
          <p:cNvSpPr txBox="1">
            <a:spLocks noChangeArrowheads="1"/>
          </p:cNvSpPr>
          <p:nvPr/>
        </p:nvSpPr>
        <p:spPr bwMode="auto">
          <a:xfrm>
            <a:off x="864755" y="17200415"/>
            <a:ext cx="284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6701" tIns="266701" rIns="266701" bIns="266701" anchor="ctr" anchorCtr="1"/>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668" b="1" dirty="0">
                <a:solidFill>
                  <a:srgbClr val="003366"/>
                </a:solidFill>
                <a:cs typeface="Arial" panose="020B0604020202020204" pitchFamily="34" charset="0"/>
              </a:rPr>
              <a:t>Objective</a:t>
            </a:r>
          </a:p>
        </p:txBody>
      </p:sp>
      <p:sp>
        <p:nvSpPr>
          <p:cNvPr id="29" name="Text Box 121">
            <a:extLst>
              <a:ext uri="{FF2B5EF4-FFF2-40B4-BE49-F238E27FC236}">
                <a16:creationId xmlns:a16="http://schemas.microsoft.com/office/drawing/2014/main" id="{8BB2001E-7906-4FB0-9236-74C685AFCDFB}"/>
              </a:ext>
            </a:extLst>
          </p:cNvPr>
          <p:cNvSpPr txBox="1">
            <a:spLocks noChangeArrowheads="1"/>
          </p:cNvSpPr>
          <p:nvPr/>
        </p:nvSpPr>
        <p:spPr bwMode="auto">
          <a:xfrm>
            <a:off x="644529" y="18267215"/>
            <a:ext cx="10403153" cy="226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701" tIns="266701" rIns="266701" bIns="266701">
            <a:spAutoFit/>
          </a:bodyPr>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t>To provide patients with timely and reliable answers to questions on their first request via phone, or patient e-mail, by pre-emptively answering their questions and providing a reliable, streamlined system for resolving their questions. </a:t>
            </a:r>
          </a:p>
        </p:txBody>
      </p:sp>
      <p:sp>
        <p:nvSpPr>
          <p:cNvPr id="30" name="Text Box 182">
            <a:extLst>
              <a:ext uri="{FF2B5EF4-FFF2-40B4-BE49-F238E27FC236}">
                <a16:creationId xmlns:a16="http://schemas.microsoft.com/office/drawing/2014/main" id="{6C2EAAA4-56FD-4116-B4E2-873276331A38}"/>
              </a:ext>
            </a:extLst>
          </p:cNvPr>
          <p:cNvSpPr txBox="1">
            <a:spLocks noChangeArrowheads="1"/>
          </p:cNvSpPr>
          <p:nvPr/>
        </p:nvSpPr>
        <p:spPr bwMode="auto">
          <a:xfrm>
            <a:off x="743461" y="21005173"/>
            <a:ext cx="764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6701" tIns="266701" rIns="266701" bIns="266701" anchor="ctr" anchorCtr="1"/>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668" b="1" dirty="0">
                <a:solidFill>
                  <a:srgbClr val="003366"/>
                </a:solidFill>
                <a:cs typeface="Arial" panose="020B0604020202020204" pitchFamily="34" charset="0"/>
              </a:rPr>
              <a:t>Planning and Background</a:t>
            </a:r>
          </a:p>
        </p:txBody>
      </p:sp>
      <p:sp>
        <p:nvSpPr>
          <p:cNvPr id="31" name="Text Box 121">
            <a:extLst>
              <a:ext uri="{FF2B5EF4-FFF2-40B4-BE49-F238E27FC236}">
                <a16:creationId xmlns:a16="http://schemas.microsoft.com/office/drawing/2014/main" id="{80D8343A-DDF6-4AFA-B4C4-F156374117FD}"/>
              </a:ext>
            </a:extLst>
          </p:cNvPr>
          <p:cNvSpPr txBox="1">
            <a:spLocks noChangeArrowheads="1"/>
          </p:cNvSpPr>
          <p:nvPr/>
        </p:nvSpPr>
        <p:spPr bwMode="auto">
          <a:xfrm>
            <a:off x="644529" y="22071973"/>
            <a:ext cx="10403153" cy="108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701" tIns="266701" rIns="266701" bIns="266701">
            <a:spAutoFit/>
          </a:bodyPr>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t>This project followed Geisinger’s Lean methodology, (A3 utilization with process details in each section.)  The root cause was ineffective communication during office visits, leaving patients unsure of next steps or after-visit requirements.  The phone system was inadequate at handling incoming call volume.  This created long wait times for patients, high rate of abandoned calls, and an increase in patient e-mails as a result of not getting through on the phone.  The problem was essentially twofold; lack of patient understanding prior to leaving clinic that resulted in them needing to contact the clinic, and a poorly designed incoming call system.</a:t>
            </a:r>
          </a:p>
          <a:p>
            <a:endParaRPr lang="en-US" sz="2800" dirty="0"/>
          </a:p>
          <a:p>
            <a:r>
              <a:rPr lang="en-US" sz="2800" dirty="0"/>
              <a:t>Prior to the lean project, clinic staff answering phones were overwhelmed and were requesting help in the form of additional staff members.  </a:t>
            </a:r>
          </a:p>
          <a:p>
            <a:endParaRPr lang="en-US" sz="2800" dirty="0"/>
          </a:p>
          <a:p>
            <a:r>
              <a:rPr lang="en-US" sz="2800" dirty="0"/>
              <a:t>Investigation into the phone system yielded several opportunities; outdated phone tree options, varying phone trees based on if you called from inside the hospital or from an external number, inconsistency of phone numbers being given to patients, unnecessary options on the phone tree, option order not optimized by call volume, inefficient patient e-mail inbox design and answering flow.</a:t>
            </a:r>
          </a:p>
        </p:txBody>
      </p:sp>
      <p:graphicFrame>
        <p:nvGraphicFramePr>
          <p:cNvPr id="7" name="Chart 6">
            <a:extLst>
              <a:ext uri="{FF2B5EF4-FFF2-40B4-BE49-F238E27FC236}">
                <a16:creationId xmlns:a16="http://schemas.microsoft.com/office/drawing/2014/main" id="{5E510B06-62E9-4647-AC68-4D92D30B39B5}"/>
              </a:ext>
            </a:extLst>
          </p:cNvPr>
          <p:cNvGraphicFramePr/>
          <p:nvPr>
            <p:extLst>
              <p:ext uri="{D42A27DB-BD31-4B8C-83A1-F6EECF244321}">
                <p14:modId xmlns:p14="http://schemas.microsoft.com/office/powerpoint/2010/main" val="1857944853"/>
              </p:ext>
            </p:extLst>
          </p:nvPr>
        </p:nvGraphicFramePr>
        <p:xfrm>
          <a:off x="37886876" y="7152236"/>
          <a:ext cx="12523789" cy="7406257"/>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33FC6E7F-B1FF-4D8A-98BE-12E876299DB2}"/>
              </a:ext>
            </a:extLst>
          </p:cNvPr>
          <p:cNvPicPr>
            <a:picLocks noChangeAspect="1"/>
          </p:cNvPicPr>
          <p:nvPr/>
        </p:nvPicPr>
        <p:blipFill>
          <a:blip r:embed="rId5"/>
          <a:stretch>
            <a:fillRect/>
          </a:stretch>
        </p:blipFill>
        <p:spPr>
          <a:xfrm>
            <a:off x="37322027" y="-42111"/>
            <a:ext cx="13884374" cy="5646219"/>
          </a:xfrm>
          <a:prstGeom prst="rect">
            <a:avLst/>
          </a:prstGeom>
        </p:spPr>
      </p:pic>
      <p:graphicFrame>
        <p:nvGraphicFramePr>
          <p:cNvPr id="9" name="Chart 8">
            <a:extLst>
              <a:ext uri="{FF2B5EF4-FFF2-40B4-BE49-F238E27FC236}">
                <a16:creationId xmlns:a16="http://schemas.microsoft.com/office/drawing/2014/main" id="{02966D5D-5485-4AA8-A78D-7FE0201B53FD}"/>
              </a:ext>
            </a:extLst>
          </p:cNvPr>
          <p:cNvGraphicFramePr/>
          <p:nvPr>
            <p:extLst>
              <p:ext uri="{D42A27DB-BD31-4B8C-83A1-F6EECF244321}">
                <p14:modId xmlns:p14="http://schemas.microsoft.com/office/powerpoint/2010/main" val="3951715920"/>
              </p:ext>
            </p:extLst>
          </p:nvPr>
        </p:nvGraphicFramePr>
        <p:xfrm>
          <a:off x="37886876" y="16445099"/>
          <a:ext cx="12523789" cy="6560113"/>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BE4EE723-B899-4444-817F-9967D711B139}"/>
              </a:ext>
            </a:extLst>
          </p:cNvPr>
          <p:cNvSpPr txBox="1"/>
          <p:nvPr/>
        </p:nvSpPr>
        <p:spPr>
          <a:xfrm>
            <a:off x="13002366" y="26169135"/>
            <a:ext cx="9600403" cy="891911"/>
          </a:xfrm>
          <a:prstGeom prst="rect">
            <a:avLst/>
          </a:prstGeom>
          <a:noFill/>
        </p:spPr>
        <p:txBody>
          <a:bodyPr wrap="square" rtlCol="0">
            <a:spAutoFit/>
          </a:bodyPr>
          <a:lstStyle/>
          <a:p>
            <a:r>
              <a:rPr lang="en-US" sz="2598" i="1" dirty="0"/>
              <a:t>Figure 1 – Current State Process Map – Incoming patient call, message, or walk-in</a:t>
            </a:r>
          </a:p>
        </p:txBody>
      </p:sp>
      <p:sp>
        <p:nvSpPr>
          <p:cNvPr id="34" name="TextBox 33">
            <a:extLst>
              <a:ext uri="{FF2B5EF4-FFF2-40B4-BE49-F238E27FC236}">
                <a16:creationId xmlns:a16="http://schemas.microsoft.com/office/drawing/2014/main" id="{7376F5C1-78AB-4703-B108-AD55A4F66644}"/>
              </a:ext>
            </a:extLst>
          </p:cNvPr>
          <p:cNvSpPr txBox="1"/>
          <p:nvPr/>
        </p:nvSpPr>
        <p:spPr>
          <a:xfrm>
            <a:off x="13211220" y="33238156"/>
            <a:ext cx="9314292" cy="891911"/>
          </a:xfrm>
          <a:prstGeom prst="rect">
            <a:avLst/>
          </a:prstGeom>
          <a:noFill/>
        </p:spPr>
        <p:txBody>
          <a:bodyPr wrap="square" rtlCol="0">
            <a:spAutoFit/>
          </a:bodyPr>
          <a:lstStyle/>
          <a:p>
            <a:r>
              <a:rPr lang="en-US" sz="2598" i="1" dirty="0"/>
              <a:t>Figure 2 – Future State Process Map – Incoming patient call, message, or walk-in</a:t>
            </a:r>
          </a:p>
        </p:txBody>
      </p:sp>
      <p:sp>
        <p:nvSpPr>
          <p:cNvPr id="35" name="TextBox 34">
            <a:extLst>
              <a:ext uri="{FF2B5EF4-FFF2-40B4-BE49-F238E27FC236}">
                <a16:creationId xmlns:a16="http://schemas.microsoft.com/office/drawing/2014/main" id="{DB950622-CF8D-4726-B18A-6ED434CB37E0}"/>
              </a:ext>
            </a:extLst>
          </p:cNvPr>
          <p:cNvSpPr txBox="1"/>
          <p:nvPr/>
        </p:nvSpPr>
        <p:spPr>
          <a:xfrm>
            <a:off x="38043480" y="14920337"/>
            <a:ext cx="12523789" cy="451662"/>
          </a:xfrm>
          <a:prstGeom prst="rect">
            <a:avLst/>
          </a:prstGeom>
          <a:noFill/>
        </p:spPr>
        <p:txBody>
          <a:bodyPr wrap="square" rtlCol="0">
            <a:spAutoFit/>
          </a:bodyPr>
          <a:lstStyle/>
          <a:p>
            <a:r>
              <a:rPr lang="en-US" sz="2335" i="1" dirty="0"/>
              <a:t>Table 1 – Press Ganey Scores – baseline, implementation and most recent quarter (2019 Q4)</a:t>
            </a:r>
          </a:p>
        </p:txBody>
      </p:sp>
      <p:graphicFrame>
        <p:nvGraphicFramePr>
          <p:cNvPr id="43" name="Chart 42">
            <a:extLst>
              <a:ext uri="{FF2B5EF4-FFF2-40B4-BE49-F238E27FC236}">
                <a16:creationId xmlns:a16="http://schemas.microsoft.com/office/drawing/2014/main" id="{F5C8F4D4-909B-4A64-B39C-72B6B725F792}"/>
              </a:ext>
            </a:extLst>
          </p:cNvPr>
          <p:cNvGraphicFramePr/>
          <p:nvPr>
            <p:extLst>
              <p:ext uri="{D42A27DB-BD31-4B8C-83A1-F6EECF244321}">
                <p14:modId xmlns:p14="http://schemas.microsoft.com/office/powerpoint/2010/main" val="4100573511"/>
              </p:ext>
            </p:extLst>
          </p:nvPr>
        </p:nvGraphicFramePr>
        <p:xfrm>
          <a:off x="38192565" y="25436350"/>
          <a:ext cx="12523789" cy="4276627"/>
        </p:xfrm>
        <a:graphic>
          <a:graphicData uri="http://schemas.openxmlformats.org/drawingml/2006/chart">
            <c:chart xmlns:c="http://schemas.openxmlformats.org/drawingml/2006/chart" xmlns:r="http://schemas.openxmlformats.org/officeDocument/2006/relationships" r:id="rId7"/>
          </a:graphicData>
        </a:graphic>
      </p:graphicFrame>
      <p:sp>
        <p:nvSpPr>
          <p:cNvPr id="44" name="TextBox 43">
            <a:extLst>
              <a:ext uri="{FF2B5EF4-FFF2-40B4-BE49-F238E27FC236}">
                <a16:creationId xmlns:a16="http://schemas.microsoft.com/office/drawing/2014/main" id="{4936E27C-8D1A-4E81-A272-6938A53C7DDC}"/>
              </a:ext>
            </a:extLst>
          </p:cNvPr>
          <p:cNvSpPr txBox="1"/>
          <p:nvPr/>
        </p:nvSpPr>
        <p:spPr>
          <a:xfrm>
            <a:off x="38328600" y="30149600"/>
            <a:ext cx="12523789" cy="1170320"/>
          </a:xfrm>
          <a:prstGeom prst="rect">
            <a:avLst/>
          </a:prstGeom>
          <a:noFill/>
        </p:spPr>
        <p:txBody>
          <a:bodyPr wrap="square" rtlCol="0">
            <a:spAutoFit/>
          </a:bodyPr>
          <a:lstStyle/>
          <a:p>
            <a:r>
              <a:rPr lang="en-US" sz="2335" i="1" dirty="0"/>
              <a:t>Table 3 - Average caller wait time (min) – baseline, implementation and most recent quarter (2019 Q4).  Baseline 2018 Q4 vs. current state shows that a 76% improvement has been sustained.</a:t>
            </a:r>
          </a:p>
        </p:txBody>
      </p:sp>
      <p:sp>
        <p:nvSpPr>
          <p:cNvPr id="45" name="TextBox 44">
            <a:extLst>
              <a:ext uri="{FF2B5EF4-FFF2-40B4-BE49-F238E27FC236}">
                <a16:creationId xmlns:a16="http://schemas.microsoft.com/office/drawing/2014/main" id="{F73E111F-7FB1-4E6C-A17E-E068289A0F65}"/>
              </a:ext>
            </a:extLst>
          </p:cNvPr>
          <p:cNvSpPr txBox="1"/>
          <p:nvPr/>
        </p:nvSpPr>
        <p:spPr>
          <a:xfrm>
            <a:off x="38055512" y="23267321"/>
            <a:ext cx="12797896" cy="810991"/>
          </a:xfrm>
          <a:prstGeom prst="rect">
            <a:avLst/>
          </a:prstGeom>
          <a:noFill/>
        </p:spPr>
        <p:txBody>
          <a:bodyPr wrap="square" rtlCol="0">
            <a:spAutoFit/>
          </a:bodyPr>
          <a:lstStyle/>
          <a:p>
            <a:r>
              <a:rPr lang="en-US" sz="2335" i="1" dirty="0"/>
              <a:t>Table 2 – Phone Volume – Total number of calls and number of abandoned calls; baseline, implementation and most recent quarter (2019 Q4)</a:t>
            </a:r>
          </a:p>
        </p:txBody>
      </p:sp>
      <p:sp>
        <p:nvSpPr>
          <p:cNvPr id="36" name="Text Box 182">
            <a:extLst>
              <a:ext uri="{FF2B5EF4-FFF2-40B4-BE49-F238E27FC236}">
                <a16:creationId xmlns:a16="http://schemas.microsoft.com/office/drawing/2014/main" id="{4DA64FCF-DF9C-481F-8D63-43D31CE94C78}"/>
              </a:ext>
            </a:extLst>
          </p:cNvPr>
          <p:cNvSpPr txBox="1">
            <a:spLocks noChangeArrowheads="1"/>
          </p:cNvSpPr>
          <p:nvPr/>
        </p:nvSpPr>
        <p:spPr bwMode="auto">
          <a:xfrm>
            <a:off x="12707717" y="6940542"/>
            <a:ext cx="424526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6701" tIns="266701" rIns="266701" bIns="266701" anchor="ctr" anchorCtr="1"/>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668" b="1" dirty="0">
                <a:solidFill>
                  <a:srgbClr val="003366"/>
                </a:solidFill>
                <a:cs typeface="Arial" panose="020B0604020202020204" pitchFamily="34" charset="0"/>
              </a:rPr>
              <a:t>What is Lean?</a:t>
            </a:r>
          </a:p>
        </p:txBody>
      </p:sp>
      <p:sp>
        <p:nvSpPr>
          <p:cNvPr id="32" name="Text Box 121">
            <a:extLst>
              <a:ext uri="{FF2B5EF4-FFF2-40B4-BE49-F238E27FC236}">
                <a16:creationId xmlns:a16="http://schemas.microsoft.com/office/drawing/2014/main" id="{25F1DFC7-B4A1-4AD9-B2C2-B4C0F5CC33B3}"/>
              </a:ext>
            </a:extLst>
          </p:cNvPr>
          <p:cNvSpPr txBox="1">
            <a:spLocks noChangeArrowheads="1"/>
          </p:cNvSpPr>
          <p:nvPr/>
        </p:nvSpPr>
        <p:spPr bwMode="auto">
          <a:xfrm>
            <a:off x="12600993" y="7949503"/>
            <a:ext cx="10403153" cy="312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701" tIns="266701" rIns="266701" bIns="266701">
            <a:spAutoFit/>
          </a:bodyPr>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t>Lean is a continuous improvement methodology and culture that strives to remove waste in order to maximize value for our customers. In healthcare our customers are our patients, patient’s families, insurers, the community and each other. By removing waste, we can provide higher quality, patient centered care, at a lower cost</a:t>
            </a:r>
            <a:r>
              <a:rPr lang="en-US" sz="2800" baseline="30000" dirty="0"/>
              <a:t>2</a:t>
            </a:r>
            <a:r>
              <a:rPr lang="en-US" sz="2800" dirty="0"/>
              <a:t>.</a:t>
            </a:r>
          </a:p>
        </p:txBody>
      </p:sp>
      <p:sp>
        <p:nvSpPr>
          <p:cNvPr id="33" name="Text Box 182">
            <a:extLst>
              <a:ext uri="{FF2B5EF4-FFF2-40B4-BE49-F238E27FC236}">
                <a16:creationId xmlns:a16="http://schemas.microsoft.com/office/drawing/2014/main" id="{7305F2EB-F4BD-4C42-8045-68C95523FA3C}"/>
              </a:ext>
            </a:extLst>
          </p:cNvPr>
          <p:cNvSpPr txBox="1">
            <a:spLocks noChangeArrowheads="1"/>
          </p:cNvSpPr>
          <p:nvPr/>
        </p:nvSpPr>
        <p:spPr bwMode="auto">
          <a:xfrm>
            <a:off x="12507121" y="11318737"/>
            <a:ext cx="895696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6701" tIns="266701" rIns="266701" bIns="266701" anchor="ctr" anchorCtr="1"/>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668" b="1" dirty="0">
                <a:solidFill>
                  <a:srgbClr val="003366"/>
                </a:solidFill>
                <a:cs typeface="Arial" panose="020B0604020202020204" pitchFamily="34" charset="0"/>
              </a:rPr>
              <a:t>Why Use Lean in Healthcare?</a:t>
            </a:r>
          </a:p>
        </p:txBody>
      </p:sp>
      <p:sp>
        <p:nvSpPr>
          <p:cNvPr id="37" name="Text Box 121">
            <a:extLst>
              <a:ext uri="{FF2B5EF4-FFF2-40B4-BE49-F238E27FC236}">
                <a16:creationId xmlns:a16="http://schemas.microsoft.com/office/drawing/2014/main" id="{7C55A96D-088D-4384-B9FE-07BA04A9B3FE}"/>
              </a:ext>
            </a:extLst>
          </p:cNvPr>
          <p:cNvSpPr txBox="1">
            <a:spLocks noChangeArrowheads="1"/>
          </p:cNvSpPr>
          <p:nvPr/>
        </p:nvSpPr>
        <p:spPr bwMode="auto">
          <a:xfrm>
            <a:off x="12600992" y="12511947"/>
            <a:ext cx="10403153" cy="484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701" tIns="266701" rIns="266701" bIns="266701">
            <a:spAutoFit/>
          </a:bodyPr>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800" dirty="0"/>
              <a:t>Lean process improvement and management principles were originally used in manufacturing and transitioned into the healthcare industry in early 2000's.  Although healthcare differs in many ways from manufacturing, there are also similarities. Both enterprises rely on complex processes to accomplish tasks and provide value as defined by the patient or customer. Waste of money, time, supplies or effort decreases value.  With healthcare costs rising, and reimbursement declining, there are many opportunities for improvement in all of our work.</a:t>
            </a:r>
          </a:p>
        </p:txBody>
      </p:sp>
      <p:sp>
        <p:nvSpPr>
          <p:cNvPr id="40" name="TextBox 68">
            <a:extLst>
              <a:ext uri="{FF2B5EF4-FFF2-40B4-BE49-F238E27FC236}">
                <a16:creationId xmlns:a16="http://schemas.microsoft.com/office/drawing/2014/main" id="{C8196AAD-5C71-469F-B7B3-D6B6A26F0B33}"/>
              </a:ext>
            </a:extLst>
          </p:cNvPr>
          <p:cNvSpPr txBox="1">
            <a:spLocks noChangeArrowheads="1"/>
          </p:cNvSpPr>
          <p:nvPr/>
        </p:nvSpPr>
        <p:spPr bwMode="auto">
          <a:xfrm>
            <a:off x="38328600" y="32190649"/>
            <a:ext cx="8089901" cy="81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668" b="1" dirty="0">
                <a:solidFill>
                  <a:srgbClr val="003366"/>
                </a:solidFill>
                <a:cs typeface="Arial" panose="020B0604020202020204" pitchFamily="34" charset="0"/>
              </a:rPr>
              <a:t>References</a:t>
            </a:r>
          </a:p>
        </p:txBody>
      </p:sp>
      <p:sp>
        <p:nvSpPr>
          <p:cNvPr id="41" name="Text Box 126">
            <a:extLst>
              <a:ext uri="{FF2B5EF4-FFF2-40B4-BE49-F238E27FC236}">
                <a16:creationId xmlns:a16="http://schemas.microsoft.com/office/drawing/2014/main" id="{F23691A2-93FF-4518-A8DD-522792413C1B}"/>
              </a:ext>
            </a:extLst>
          </p:cNvPr>
          <p:cNvSpPr txBox="1">
            <a:spLocks noChangeArrowheads="1"/>
          </p:cNvSpPr>
          <p:nvPr/>
        </p:nvSpPr>
        <p:spPr bwMode="auto">
          <a:xfrm>
            <a:off x="38159785" y="33091298"/>
            <a:ext cx="12523789" cy="18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701" tIns="266701" rIns="266701" bIns="266701"/>
          <a:lstStyle>
            <a:lvl1pPr defTabSz="4389438">
              <a:defRPr sz="2400">
                <a:solidFill>
                  <a:schemeClr val="tx1"/>
                </a:solidFill>
                <a:latin typeface="Arial" panose="020B0604020202020204" pitchFamily="34" charset="0"/>
                <a:ea typeface="MS PGothic" panose="020B0600070205080204" pitchFamily="34" charset="-128"/>
              </a:defRPr>
            </a:lvl1pPr>
            <a:lvl2pPr marL="742950" indent="-285750" defTabSz="4389438">
              <a:defRPr sz="2400">
                <a:solidFill>
                  <a:schemeClr val="tx1"/>
                </a:solidFill>
                <a:latin typeface="Arial" panose="020B0604020202020204" pitchFamily="34" charset="0"/>
                <a:ea typeface="MS PGothic" panose="020B0600070205080204" pitchFamily="34" charset="-128"/>
              </a:defRPr>
            </a:lvl2pPr>
            <a:lvl3pPr marL="1143000" indent="-228600" defTabSz="4389438">
              <a:defRPr sz="2400">
                <a:solidFill>
                  <a:schemeClr val="tx1"/>
                </a:solidFill>
                <a:latin typeface="Arial" panose="020B0604020202020204" pitchFamily="34" charset="0"/>
                <a:ea typeface="MS PGothic" panose="020B0600070205080204" pitchFamily="34" charset="-128"/>
              </a:defRPr>
            </a:lvl3pPr>
            <a:lvl4pPr marL="1600200" indent="-228600" defTabSz="4389438">
              <a:defRPr sz="2400">
                <a:solidFill>
                  <a:schemeClr val="tx1"/>
                </a:solidFill>
                <a:latin typeface="Arial" panose="020B0604020202020204" pitchFamily="34" charset="0"/>
                <a:ea typeface="MS PGothic" panose="020B0600070205080204" pitchFamily="34" charset="-128"/>
              </a:defRPr>
            </a:lvl4pPr>
            <a:lvl5pPr marL="2057400" indent="-228600" defTabSz="4389438">
              <a:defRPr sz="2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14350" indent="-514350">
              <a:buFont typeface="+mj-lt"/>
              <a:buAutoNum type="arabicPeriod"/>
            </a:pPr>
            <a:r>
              <a:rPr lang="en-US" dirty="0"/>
              <a:t>Press Ganey (2020, March 19).  </a:t>
            </a:r>
            <a:r>
              <a:rPr lang="en-US" i="1" dirty="0"/>
              <a:t>Committed to improving safety, quality, and patient-centered care</a:t>
            </a:r>
            <a:r>
              <a:rPr lang="en-US" dirty="0"/>
              <a:t>. Retrieved from </a:t>
            </a:r>
            <a:r>
              <a:rPr lang="en-US" dirty="0">
                <a:hlinkClick r:id="rId8"/>
              </a:rPr>
              <a:t>https://www.pressganey.com/</a:t>
            </a:r>
            <a:endParaRPr lang="en-US" dirty="0"/>
          </a:p>
          <a:p>
            <a:pPr marL="514350" indent="-514350">
              <a:buFont typeface="+mj-lt"/>
              <a:buAutoNum type="arabicPeriod"/>
            </a:pPr>
            <a:r>
              <a:rPr lang="en-US" dirty="0"/>
              <a:t>Geisinger (2020, March 2). Lean at Geisinger.  Retrieved from </a:t>
            </a:r>
            <a:r>
              <a:rPr lang="en-US" dirty="0">
                <a:hlinkClick r:id="rId9">
                  <a:extLst>
                    <a:ext uri="{A12FA001-AC4F-418D-AE19-62706E023703}">
                      <ahyp:hlinkClr xmlns:ahyp="http://schemas.microsoft.com/office/drawing/2018/hyperlinkcolor" val="tx"/>
                    </a:ext>
                  </a:extLst>
                </a:hlinkClick>
              </a:rPr>
              <a:t>https://geisinger.sharepoint.com/sites/Lean/SitePages/Problem-Solving-Course.aspx</a:t>
            </a:r>
            <a:endParaRPr lang="en-US" dirty="0"/>
          </a:p>
        </p:txBody>
      </p:sp>
      <p:pic>
        <p:nvPicPr>
          <p:cNvPr id="1026" name="Picture 2" descr="image003">
            <a:extLst>
              <a:ext uri="{FF2B5EF4-FFF2-40B4-BE49-F238E27FC236}">
                <a16:creationId xmlns:a16="http://schemas.microsoft.com/office/drawing/2014/main" id="{50F066C1-9890-48F2-8CF4-B2D31C9DCE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76782" y="27572062"/>
            <a:ext cx="10583168" cy="51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1">
            <a:extLst>
              <a:ext uri="{FF2B5EF4-FFF2-40B4-BE49-F238E27FC236}">
                <a16:creationId xmlns:a16="http://schemas.microsoft.com/office/drawing/2014/main" id="{18462B0D-D4AB-4F84-9C8C-94149A0DD0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10984" y="17661699"/>
            <a:ext cx="10583168" cy="803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ew Brand Theme Colors ">
  <a:themeElements>
    <a:clrScheme name="Custom 1">
      <a:dk1>
        <a:srgbClr val="525551"/>
      </a:dk1>
      <a:lt1>
        <a:srgbClr val="FEFFFE"/>
      </a:lt1>
      <a:dk2>
        <a:srgbClr val="515451"/>
      </a:dk2>
      <a:lt2>
        <a:srgbClr val="1EB5B9"/>
      </a:lt2>
      <a:accent1>
        <a:srgbClr val="0091D1"/>
      </a:accent1>
      <a:accent2>
        <a:srgbClr val="19B7B8"/>
      </a:accent2>
      <a:accent3>
        <a:srgbClr val="DF5150"/>
      </a:accent3>
      <a:accent4>
        <a:srgbClr val="E7A900"/>
      </a:accent4>
      <a:accent5>
        <a:srgbClr val="FFFFFF"/>
      </a:accent5>
      <a:accent6>
        <a:srgbClr val="525452"/>
      </a:accent6>
      <a:hlink>
        <a:srgbClr val="008FCF"/>
      </a:hlink>
      <a:folHlink>
        <a:srgbClr val="E251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rand Theme Colors " id="{AE302BEC-6942-EF4B-87E9-2CE779340558}" vid="{99313627-AF9A-A142-8E06-EF3FE5DD2D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43750A2F3BE84D94EEC9D5B33EBED0" ma:contentTypeVersion="4" ma:contentTypeDescription="Create a new document." ma:contentTypeScope="" ma:versionID="1a6716b24952dbc9e63ecda3df0de75f">
  <xsd:schema xmlns:xsd="http://www.w3.org/2001/XMLSchema" xmlns:xs="http://www.w3.org/2001/XMLSchema" xmlns:p="http://schemas.microsoft.com/office/2006/metadata/properties" xmlns:ns2="73db313e-95ca-447c-b620-602287f9ef6e" xmlns:ns3="d3ec24d6-9c09-4c8e-99ad-512a0dc27a83" targetNamespace="http://schemas.microsoft.com/office/2006/metadata/properties" ma:root="true" ma:fieldsID="2c4be2c6f3c916034e326efd2f08a94e" ns2:_="" ns3:_="">
    <xsd:import namespace="73db313e-95ca-447c-b620-602287f9ef6e"/>
    <xsd:import namespace="d3ec24d6-9c09-4c8e-99ad-512a0dc27a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b313e-95ca-447c-b620-602287f9e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ec24d6-9c09-4c8e-99ad-512a0dc27a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5925F9-A8EF-4AA1-AE7E-27423F05F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b313e-95ca-447c-b620-602287f9ef6e"/>
    <ds:schemaRef ds:uri="d3ec24d6-9c09-4c8e-99ad-512a0dc27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D5E934-CC1C-46FC-A6EB-06BEC68CDDEC}">
  <ds:schemaRefs>
    <ds:schemaRef ds:uri="http://schemas.microsoft.com/sharepoint/v3/contenttype/forms"/>
  </ds:schemaRefs>
</ds:datastoreItem>
</file>

<file path=customXml/itemProps3.xml><?xml version="1.0" encoding="utf-8"?>
<ds:datastoreItem xmlns:ds="http://schemas.openxmlformats.org/officeDocument/2006/customXml" ds:itemID="{3A4D1049-BE1A-4459-8B6D-604A750C61B3}">
  <ds:schemaRefs>
    <ds:schemaRef ds:uri="http://schemas.microsoft.com/office/2006/documentManagement/types"/>
    <ds:schemaRef ds:uri="d3ec24d6-9c09-4c8e-99ad-512a0dc27a83"/>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73db313e-95ca-447c-b620-602287f9ef6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3522</TotalTime>
  <Words>1229</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Georgia</vt:lpstr>
      <vt:lpstr>New Brand Theme Colors </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 x 36 Poster Template</dc:title>
  <dc:creator>Hunsinger, Marie A.</dc:creator>
  <cp:lastModifiedBy>Stefanowicz, Edward A.</cp:lastModifiedBy>
  <cp:revision>102</cp:revision>
  <dcterms:created xsi:type="dcterms:W3CDTF">2008-05-03T03:01:56Z</dcterms:created>
  <dcterms:modified xsi:type="dcterms:W3CDTF">2020-03-20T13:52:00Z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0x0101008043750A2F3BE84D94EEC9D5B33EBED0</vt:lpwstr>
  </property>
</Properties>
</file>